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23"/>
  </p:notesMasterIdLst>
  <p:handoutMasterIdLst>
    <p:handoutMasterId r:id="rId24"/>
  </p:handoutMasterIdLst>
  <p:sldIdLst>
    <p:sldId id="434" r:id="rId2"/>
    <p:sldId id="258" r:id="rId3"/>
    <p:sldId id="425" r:id="rId4"/>
    <p:sldId id="397" r:id="rId5"/>
    <p:sldId id="385" r:id="rId6"/>
    <p:sldId id="375" r:id="rId7"/>
    <p:sldId id="433" r:id="rId8"/>
    <p:sldId id="305" r:id="rId9"/>
    <p:sldId id="426" r:id="rId10"/>
    <p:sldId id="427" r:id="rId11"/>
    <p:sldId id="417" r:id="rId12"/>
    <p:sldId id="428" r:id="rId13"/>
    <p:sldId id="429" r:id="rId14"/>
    <p:sldId id="424" r:id="rId15"/>
    <p:sldId id="430" r:id="rId16"/>
    <p:sldId id="432" r:id="rId17"/>
    <p:sldId id="349" r:id="rId18"/>
    <p:sldId id="350" r:id="rId19"/>
    <p:sldId id="431" r:id="rId20"/>
    <p:sldId id="308" r:id="rId21"/>
    <p:sldId id="267" r:id="rId22"/>
  </p:sldIdLst>
  <p:sldSz cx="9144000" cy="6858000" type="screen4x3"/>
  <p:notesSz cx="6858000" cy="9144000"/>
  <p:embeddedFontLst>
    <p:embeddedFont>
      <p:font typeface="Tuffy-TTF" panose="020B0603060100000000" charset="0"/>
      <p:regular r:id="rId25"/>
      <p:bold r:id="rId26"/>
      <p:italic r:id="rId27"/>
      <p:boldItalic r:id="rId28"/>
    </p:embeddedFont>
    <p:embeddedFont>
      <p:font typeface="Twinkl" panose="020B0604020202020204" charset="0"/>
      <p:regular r:id="rId29"/>
      <p:bold r:id="rId30"/>
    </p:embeddedFont>
  </p:embeddedFontLst>
  <p:defaultTextStyle>
    <a:defPPr>
      <a:defRPr lang="en-GB"/>
    </a:defPPr>
    <a:lvl1pPr algn="l" rtl="0" eaLnBrk="0" fontAlgn="base" hangingPunct="0">
      <a:spcBef>
        <a:spcPct val="0"/>
      </a:spcBef>
      <a:spcAft>
        <a:spcPct val="0"/>
      </a:spcAft>
      <a:defRPr kern="1200">
        <a:solidFill>
          <a:schemeClr val="tx1"/>
        </a:solidFill>
        <a:latin typeface="Twinkl" pitchFamily="2" charset="0"/>
        <a:ea typeface="+mn-ea"/>
        <a:cs typeface="+mn-cs"/>
      </a:defRPr>
    </a:lvl1pPr>
    <a:lvl2pPr marL="457200" algn="l" rtl="0" eaLnBrk="0" fontAlgn="base" hangingPunct="0">
      <a:spcBef>
        <a:spcPct val="0"/>
      </a:spcBef>
      <a:spcAft>
        <a:spcPct val="0"/>
      </a:spcAft>
      <a:defRPr kern="1200">
        <a:solidFill>
          <a:schemeClr val="tx1"/>
        </a:solidFill>
        <a:latin typeface="Twinkl" pitchFamily="2" charset="0"/>
        <a:ea typeface="+mn-ea"/>
        <a:cs typeface="+mn-cs"/>
      </a:defRPr>
    </a:lvl2pPr>
    <a:lvl3pPr marL="914400" algn="l" rtl="0" eaLnBrk="0" fontAlgn="base" hangingPunct="0">
      <a:spcBef>
        <a:spcPct val="0"/>
      </a:spcBef>
      <a:spcAft>
        <a:spcPct val="0"/>
      </a:spcAft>
      <a:defRPr kern="1200">
        <a:solidFill>
          <a:schemeClr val="tx1"/>
        </a:solidFill>
        <a:latin typeface="Twinkl" pitchFamily="2" charset="0"/>
        <a:ea typeface="+mn-ea"/>
        <a:cs typeface="+mn-cs"/>
      </a:defRPr>
    </a:lvl3pPr>
    <a:lvl4pPr marL="1371600" algn="l" rtl="0" eaLnBrk="0" fontAlgn="base" hangingPunct="0">
      <a:spcBef>
        <a:spcPct val="0"/>
      </a:spcBef>
      <a:spcAft>
        <a:spcPct val="0"/>
      </a:spcAft>
      <a:defRPr kern="1200">
        <a:solidFill>
          <a:schemeClr val="tx1"/>
        </a:solidFill>
        <a:latin typeface="Twinkl" pitchFamily="2" charset="0"/>
        <a:ea typeface="+mn-ea"/>
        <a:cs typeface="+mn-cs"/>
      </a:defRPr>
    </a:lvl4pPr>
    <a:lvl5pPr marL="1828800" algn="l" rtl="0" eaLnBrk="0" fontAlgn="base" hangingPunct="0">
      <a:spcBef>
        <a:spcPct val="0"/>
      </a:spcBef>
      <a:spcAft>
        <a:spcPct val="0"/>
      </a:spcAft>
      <a:defRPr kern="1200">
        <a:solidFill>
          <a:schemeClr val="tx1"/>
        </a:solidFill>
        <a:latin typeface="Twinkl" pitchFamily="2" charset="0"/>
        <a:ea typeface="+mn-ea"/>
        <a:cs typeface="+mn-cs"/>
      </a:defRPr>
    </a:lvl5pPr>
    <a:lvl6pPr marL="2286000" algn="l" defTabSz="914400" rtl="0" eaLnBrk="1" latinLnBrk="0" hangingPunct="1">
      <a:defRPr kern="1200">
        <a:solidFill>
          <a:schemeClr val="tx1"/>
        </a:solidFill>
        <a:latin typeface="Twinkl" pitchFamily="2" charset="0"/>
        <a:ea typeface="+mn-ea"/>
        <a:cs typeface="+mn-cs"/>
      </a:defRPr>
    </a:lvl6pPr>
    <a:lvl7pPr marL="2743200" algn="l" defTabSz="914400" rtl="0" eaLnBrk="1" latinLnBrk="0" hangingPunct="1">
      <a:defRPr kern="1200">
        <a:solidFill>
          <a:schemeClr val="tx1"/>
        </a:solidFill>
        <a:latin typeface="Twinkl" pitchFamily="2" charset="0"/>
        <a:ea typeface="+mn-ea"/>
        <a:cs typeface="+mn-cs"/>
      </a:defRPr>
    </a:lvl7pPr>
    <a:lvl8pPr marL="3200400" algn="l" defTabSz="914400" rtl="0" eaLnBrk="1" latinLnBrk="0" hangingPunct="1">
      <a:defRPr kern="1200">
        <a:solidFill>
          <a:schemeClr val="tx1"/>
        </a:solidFill>
        <a:latin typeface="Twinkl" pitchFamily="2" charset="0"/>
        <a:ea typeface="+mn-ea"/>
        <a:cs typeface="+mn-cs"/>
      </a:defRPr>
    </a:lvl8pPr>
    <a:lvl9pPr marL="3657600" algn="l" defTabSz="914400" rtl="0" eaLnBrk="1" latinLnBrk="0" hangingPunct="1">
      <a:defRPr kern="1200">
        <a:solidFill>
          <a:schemeClr val="tx1"/>
        </a:solidFill>
        <a:latin typeface="Twinkl" pitchFamily="2"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0551"/>
    <a:srgbClr val="FFE100"/>
    <a:srgbClr val="C0E8FB"/>
    <a:srgbClr val="E8C500"/>
    <a:srgbClr val="8CC74C"/>
    <a:srgbClr val="95C237"/>
    <a:srgbClr val="8CC7E6"/>
    <a:srgbClr val="FAB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592" autoAdjust="0"/>
    <p:restoredTop sz="96357" autoAdjust="0"/>
  </p:normalViewPr>
  <p:slideViewPr>
    <p:cSldViewPr snapToGrid="0">
      <p:cViewPr varScale="1">
        <p:scale>
          <a:sx n="74" d="100"/>
          <a:sy n="74" d="100"/>
        </p:scale>
        <p:origin x="1104"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8A52C670-4608-45EF-B8ED-7E457A832A3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Tuffy-TTF" panose="020B0603060100000000" pitchFamily="34" charset="0"/>
              </a:defRPr>
            </a:lvl1pPr>
          </a:lstStyle>
          <a:p>
            <a:pPr>
              <a:defRPr/>
            </a:pPr>
            <a:endParaRPr lang="en-GB"/>
          </a:p>
        </p:txBody>
      </p:sp>
      <p:sp>
        <p:nvSpPr>
          <p:cNvPr id="3" name="Date Placeholder 2">
            <a:extLst>
              <a:ext uri="{FF2B5EF4-FFF2-40B4-BE49-F238E27FC236}">
                <a16:creationId xmlns:a16="http://schemas.microsoft.com/office/drawing/2014/main" xmlns="" id="{421E42A7-86B5-43E2-9CA9-EB5A2946828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Tuffy-TTF" panose="020B0603060100000000" pitchFamily="34" charset="0"/>
              </a:defRPr>
            </a:lvl1pPr>
          </a:lstStyle>
          <a:p>
            <a:pPr>
              <a:defRPr/>
            </a:pPr>
            <a:fld id="{CF63DB4D-396D-4BCC-8773-283722061EDF}" type="datetimeFigureOut">
              <a:rPr lang="en-GB"/>
              <a:pPr>
                <a:defRPr/>
              </a:pPr>
              <a:t>23/03/2020</a:t>
            </a:fld>
            <a:endParaRPr lang="en-GB" dirty="0"/>
          </a:p>
        </p:txBody>
      </p:sp>
      <p:sp>
        <p:nvSpPr>
          <p:cNvPr id="4" name="Footer Placeholder 3">
            <a:extLst>
              <a:ext uri="{FF2B5EF4-FFF2-40B4-BE49-F238E27FC236}">
                <a16:creationId xmlns:a16="http://schemas.microsoft.com/office/drawing/2014/main" xmlns="" id="{B1476546-AC25-484A-B964-C6C0FBFD134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Tuffy-TTF" panose="020B0603060100000000" pitchFamily="34" charset="0"/>
              </a:defRPr>
            </a:lvl1pPr>
          </a:lstStyle>
          <a:p>
            <a:pPr>
              <a:defRPr/>
            </a:pPr>
            <a:endParaRPr lang="en-GB"/>
          </a:p>
        </p:txBody>
      </p:sp>
      <p:sp>
        <p:nvSpPr>
          <p:cNvPr id="5" name="Slide Number Placeholder 4">
            <a:extLst>
              <a:ext uri="{FF2B5EF4-FFF2-40B4-BE49-F238E27FC236}">
                <a16:creationId xmlns:a16="http://schemas.microsoft.com/office/drawing/2014/main" xmlns="" id="{4355C942-477C-4E6A-9DE3-C4B1EC8D515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Tuffy-TTF" panose="020B0603060100000000" pitchFamily="34" charset="0"/>
              </a:defRPr>
            </a:lvl1pPr>
          </a:lstStyle>
          <a:p>
            <a:pPr>
              <a:defRPr/>
            </a:pPr>
            <a:fld id="{967D1858-0A9E-4E6E-9039-7622A7931555}" type="slidenum">
              <a:rPr lang="en-GB"/>
              <a:pPr>
                <a:defRPr/>
              </a:pPr>
              <a:t>‹#›</a:t>
            </a:fld>
            <a:endParaRPr lang="en-GB" dirty="0"/>
          </a:p>
        </p:txBody>
      </p:sp>
    </p:spTree>
    <p:extLst>
      <p:ext uri="{BB962C8B-B14F-4D97-AF65-F5344CB8AC3E}">
        <p14:creationId xmlns:p14="http://schemas.microsoft.com/office/powerpoint/2010/main" val="15070977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2356AD0E-84F6-4054-A5F8-A22C81C3C55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Tuffy-TTF" panose="020B0603060100000000" pitchFamily="34" charset="0"/>
              </a:defRPr>
            </a:lvl1pPr>
          </a:lstStyle>
          <a:p>
            <a:pPr>
              <a:defRPr/>
            </a:pPr>
            <a:endParaRPr lang="en-GB"/>
          </a:p>
        </p:txBody>
      </p:sp>
      <p:sp>
        <p:nvSpPr>
          <p:cNvPr id="3" name="Date Placeholder 2">
            <a:extLst>
              <a:ext uri="{FF2B5EF4-FFF2-40B4-BE49-F238E27FC236}">
                <a16:creationId xmlns:a16="http://schemas.microsoft.com/office/drawing/2014/main" xmlns="" id="{69902453-80DF-4D10-837A-4D31087F84BC}"/>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Tuffy-TTF" panose="020B0603060100000000" pitchFamily="34" charset="0"/>
              </a:defRPr>
            </a:lvl1pPr>
          </a:lstStyle>
          <a:p>
            <a:pPr>
              <a:defRPr/>
            </a:pPr>
            <a:fld id="{1C0723FC-EE3C-40BB-8A62-3A8A65FA5B1C}" type="datetimeFigureOut">
              <a:rPr lang="en-GB"/>
              <a:pPr>
                <a:defRPr/>
              </a:pPr>
              <a:t>23/03/2020</a:t>
            </a:fld>
            <a:endParaRPr lang="en-GB" dirty="0"/>
          </a:p>
        </p:txBody>
      </p:sp>
      <p:sp>
        <p:nvSpPr>
          <p:cNvPr id="4" name="Slide Image Placeholder 3">
            <a:extLst>
              <a:ext uri="{FF2B5EF4-FFF2-40B4-BE49-F238E27FC236}">
                <a16:creationId xmlns:a16="http://schemas.microsoft.com/office/drawing/2014/main" xmlns="" id="{5BF264E3-8450-4DF4-89F8-EE62D3477609}"/>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GB" noProof="0" dirty="0"/>
          </a:p>
        </p:txBody>
      </p:sp>
      <p:sp>
        <p:nvSpPr>
          <p:cNvPr id="5" name="Notes Placeholder 4">
            <a:extLst>
              <a:ext uri="{FF2B5EF4-FFF2-40B4-BE49-F238E27FC236}">
                <a16:creationId xmlns:a16="http://schemas.microsoft.com/office/drawing/2014/main" xmlns="" id="{F7B0147E-8725-48D1-AD68-37F8A24CA420}"/>
              </a:ext>
            </a:extLst>
          </p:cNvPr>
          <p:cNvSpPr>
            <a:spLocks noGrp="1"/>
          </p:cNvSpPr>
          <p:nvPr>
            <p:ph type="body" sz="quarter" idx="3"/>
          </p:nvPr>
        </p:nvSpPr>
        <p:spPr>
          <a:xfrm>
            <a:off x="685800" y="4400550"/>
            <a:ext cx="5486400" cy="3600450"/>
          </a:xfrm>
          <a:prstGeom prst="rect">
            <a:avLst/>
          </a:prstGeom>
        </p:spPr>
        <p:txBody>
          <a:bodyPr vert="horz" wrap="square" lIns="91440" tIns="45720" rIns="91440" bIns="45720" numCol="1" anchor="t" anchorCtr="0" compatLnSpc="1">
            <a:prstTxWarp prst="textNoShape">
              <a:avLst/>
            </a:prstTxWarp>
          </a:bodyPr>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p>
        </p:txBody>
      </p:sp>
      <p:sp>
        <p:nvSpPr>
          <p:cNvPr id="6" name="Footer Placeholder 5">
            <a:extLst>
              <a:ext uri="{FF2B5EF4-FFF2-40B4-BE49-F238E27FC236}">
                <a16:creationId xmlns:a16="http://schemas.microsoft.com/office/drawing/2014/main" xmlns="" id="{E8D1EC83-CEDC-4D02-8B53-A8E47D70D99A}"/>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Tuffy-TTF" panose="020B0603060100000000" pitchFamily="34" charset="0"/>
              </a:defRPr>
            </a:lvl1pPr>
          </a:lstStyle>
          <a:p>
            <a:pPr>
              <a:defRPr/>
            </a:pPr>
            <a:endParaRPr lang="en-GB"/>
          </a:p>
        </p:txBody>
      </p:sp>
      <p:sp>
        <p:nvSpPr>
          <p:cNvPr id="7" name="Slide Number Placeholder 6">
            <a:extLst>
              <a:ext uri="{FF2B5EF4-FFF2-40B4-BE49-F238E27FC236}">
                <a16:creationId xmlns:a16="http://schemas.microsoft.com/office/drawing/2014/main" xmlns="" id="{F9044B2C-6524-48F4-B72E-FC21AB18DF9A}"/>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Tuffy-TTF" panose="020B0603060100000000" pitchFamily="34" charset="0"/>
              </a:defRPr>
            </a:lvl1pPr>
          </a:lstStyle>
          <a:p>
            <a:pPr>
              <a:defRPr/>
            </a:pPr>
            <a:fld id="{1EC76BA7-1F86-4813-97F8-78068132CF45}" type="slidenum">
              <a:rPr lang="en-GB"/>
              <a:pPr>
                <a:defRPr/>
              </a:pPr>
              <a:t>‹#›</a:t>
            </a:fld>
            <a:endParaRPr lang="en-GB" dirty="0"/>
          </a:p>
        </p:txBody>
      </p:sp>
    </p:spTree>
    <p:extLst>
      <p:ext uri="{BB962C8B-B14F-4D97-AF65-F5344CB8AC3E}">
        <p14:creationId xmlns:p14="http://schemas.microsoft.com/office/powerpoint/2010/main" val="148145224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uffy-TTF" panose="020B0603060100000000"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Tuffy-TTF" panose="020B0603060100000000"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Tuffy-TTF" panose="020B0603060100000000"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Tuffy-TTF" panose="020B0603060100000000"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Tuffy-TTF" panose="020B0603060100000000"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23288" y="6196013"/>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9895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Rounded Rectangle 3">
            <a:extLst/>
          </p:cNvPr>
          <p:cNvSpPr/>
          <p:nvPr/>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dirty="0"/>
              <a:t>Click to edit Master title style</a:t>
            </a:r>
            <a:endParaRPr lang="en-GB" dirty="0"/>
          </a:p>
        </p:txBody>
      </p:sp>
    </p:spTree>
    <p:extLst>
      <p:ext uri="{BB962C8B-B14F-4D97-AF65-F5344CB8AC3E}">
        <p14:creationId xmlns:p14="http://schemas.microsoft.com/office/powerpoint/2010/main" val="1588403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DAC667"/>
        </a:solidFill>
        <a:effectLst/>
      </p:bgPr>
    </p:bg>
    <p:spTree>
      <p:nvGrpSpPr>
        <p:cNvPr id="1" name=""/>
        <p:cNvGrpSpPr/>
        <p:nvPr/>
      </p:nvGrpSpPr>
      <p:grpSpPr>
        <a:xfrm>
          <a:off x="0" y="0"/>
          <a:ext cx="0" cy="0"/>
          <a:chOff x="0" y="0"/>
          <a:chExt cx="0" cy="0"/>
        </a:xfrm>
      </p:grpSpPr>
      <p:sp>
        <p:nvSpPr>
          <p:cNvPr id="2" name="Rounded Rectangle 2">
            <a:extLst/>
          </p:cNvPr>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Tree>
    <p:extLst>
      <p:ext uri="{BB962C8B-B14F-4D97-AF65-F5344CB8AC3E}">
        <p14:creationId xmlns:p14="http://schemas.microsoft.com/office/powerpoint/2010/main" val="3938283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27235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23288" y="6196013"/>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36052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07845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8"/>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90538" y="695325"/>
            <a:ext cx="8162925" cy="1150938"/>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ctr" anchorCtr="1" compatLnSpc="1">
            <a:prstTxWarp prst="textNoShape">
              <a:avLst/>
            </a:prstTxWarp>
          </a:bodyPr>
          <a:lstStyle/>
          <a:p>
            <a:pPr lvl="0"/>
            <a:r>
              <a:rPr lang="en-US" altLang="en-US"/>
              <a:t>Click to edit Master title style</a:t>
            </a:r>
            <a:endParaRPr lang="en-GB" altLang="en-US"/>
          </a:p>
        </p:txBody>
      </p:sp>
      <p:sp>
        <p:nvSpPr>
          <p:cNvPr id="1027" name="Text Placeholder 2"/>
          <p:cNvSpPr>
            <a:spLocks noGrp="1"/>
          </p:cNvSpPr>
          <p:nvPr>
            <p:ph type="body" idx="1"/>
          </p:nvPr>
        </p:nvSpPr>
        <p:spPr bwMode="auto">
          <a:xfrm>
            <a:off x="490538" y="1957388"/>
            <a:ext cx="8162925" cy="4387850"/>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t" anchorCtr="0" compatLnSpc="1">
            <a:prstTxWarp prst="textNoShape">
              <a:avLst/>
            </a:prstTxWarp>
          </a:bodyPr>
          <a:lstStyle/>
          <a:p>
            <a:pPr lvl="0"/>
            <a:r>
              <a:rPr lang="en-GB" altLang="en-US"/>
              <a:t>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Tree>
  </p:cSld>
  <p:clrMap bg1="lt1" tx1="dk1" bg2="lt2" tx2="dk2" accent1="accent1" accent2="accent2" accent3="accent3" accent4="accent4" accent5="accent5" accent6="accent6" hlink="hlink" folHlink="folHlink"/>
  <p:sldLayoutIdLst>
    <p:sldLayoutId id="2147483827" r:id="rId1"/>
    <p:sldLayoutId id="2147483828" r:id="rId2"/>
    <p:sldLayoutId id="2147483829" r:id="rId3"/>
    <p:sldLayoutId id="2147483830" r:id="rId4"/>
    <p:sldLayoutId id="2147483831" r:id="rId5"/>
    <p:sldLayoutId id="2147483832" r:id="rId6"/>
  </p:sldLayoutIdLst>
  <p:txStyles>
    <p:titleStyle>
      <a:lvl1pPr algn="l" rtl="0" eaLnBrk="0" fontAlgn="base" hangingPunct="0">
        <a:lnSpc>
          <a:spcPct val="90000"/>
        </a:lnSpc>
        <a:spcBef>
          <a:spcPct val="0"/>
        </a:spcBef>
        <a:spcAft>
          <a:spcPct val="0"/>
        </a:spcAft>
        <a:defRPr sz="4000" b="1" kern="1200">
          <a:solidFill>
            <a:srgbClr val="1C1C1C"/>
          </a:solidFill>
          <a:latin typeface="Twinkl" pitchFamily="50" charset="0"/>
          <a:ea typeface="+mj-ea"/>
          <a:cs typeface="+mj-cs"/>
        </a:defRPr>
      </a:lvl1pPr>
      <a:lvl2pPr algn="l" rtl="0" eaLnBrk="0" fontAlgn="base" hangingPunct="0">
        <a:lnSpc>
          <a:spcPct val="90000"/>
        </a:lnSpc>
        <a:spcBef>
          <a:spcPct val="0"/>
        </a:spcBef>
        <a:spcAft>
          <a:spcPct val="0"/>
        </a:spcAft>
        <a:defRPr sz="4000" b="1">
          <a:solidFill>
            <a:srgbClr val="1C1C1C"/>
          </a:solidFill>
          <a:latin typeface="Twinkl" pitchFamily="2" charset="0"/>
        </a:defRPr>
      </a:lvl2pPr>
      <a:lvl3pPr algn="l" rtl="0" eaLnBrk="0" fontAlgn="base" hangingPunct="0">
        <a:lnSpc>
          <a:spcPct val="90000"/>
        </a:lnSpc>
        <a:spcBef>
          <a:spcPct val="0"/>
        </a:spcBef>
        <a:spcAft>
          <a:spcPct val="0"/>
        </a:spcAft>
        <a:defRPr sz="4000" b="1">
          <a:solidFill>
            <a:srgbClr val="1C1C1C"/>
          </a:solidFill>
          <a:latin typeface="Twinkl" pitchFamily="2" charset="0"/>
        </a:defRPr>
      </a:lvl3pPr>
      <a:lvl4pPr algn="l" rtl="0" eaLnBrk="0" fontAlgn="base" hangingPunct="0">
        <a:lnSpc>
          <a:spcPct val="90000"/>
        </a:lnSpc>
        <a:spcBef>
          <a:spcPct val="0"/>
        </a:spcBef>
        <a:spcAft>
          <a:spcPct val="0"/>
        </a:spcAft>
        <a:defRPr sz="4000" b="1">
          <a:solidFill>
            <a:srgbClr val="1C1C1C"/>
          </a:solidFill>
          <a:latin typeface="Twinkl" pitchFamily="2" charset="0"/>
        </a:defRPr>
      </a:lvl4pPr>
      <a:lvl5pPr algn="l" rtl="0" eaLnBrk="0" fontAlgn="base" hangingPunct="0">
        <a:lnSpc>
          <a:spcPct val="90000"/>
        </a:lnSpc>
        <a:spcBef>
          <a:spcPct val="0"/>
        </a:spcBef>
        <a:spcAft>
          <a:spcPct val="0"/>
        </a:spcAft>
        <a:defRPr sz="4000" b="1">
          <a:solidFill>
            <a:srgbClr val="1C1C1C"/>
          </a:solidFill>
          <a:latin typeface="Twinkl" pitchFamily="2" charset="0"/>
        </a:defRPr>
      </a:lvl5pPr>
      <a:lvl6pPr marL="457200" algn="l" rtl="0" eaLnBrk="1" fontAlgn="base" hangingPunct="1">
        <a:lnSpc>
          <a:spcPct val="90000"/>
        </a:lnSpc>
        <a:spcBef>
          <a:spcPct val="0"/>
        </a:spcBef>
        <a:spcAft>
          <a:spcPct val="0"/>
        </a:spcAft>
        <a:defRPr sz="4000" b="1">
          <a:solidFill>
            <a:srgbClr val="1C1C1C"/>
          </a:solidFill>
          <a:latin typeface="Twinkl" pitchFamily="2" charset="0"/>
        </a:defRPr>
      </a:lvl6pPr>
      <a:lvl7pPr marL="914400" algn="l" rtl="0" eaLnBrk="1" fontAlgn="base" hangingPunct="1">
        <a:lnSpc>
          <a:spcPct val="90000"/>
        </a:lnSpc>
        <a:spcBef>
          <a:spcPct val="0"/>
        </a:spcBef>
        <a:spcAft>
          <a:spcPct val="0"/>
        </a:spcAft>
        <a:defRPr sz="4000" b="1">
          <a:solidFill>
            <a:srgbClr val="1C1C1C"/>
          </a:solidFill>
          <a:latin typeface="Twinkl" pitchFamily="2" charset="0"/>
        </a:defRPr>
      </a:lvl7pPr>
      <a:lvl8pPr marL="1371600" algn="l" rtl="0" eaLnBrk="1" fontAlgn="base" hangingPunct="1">
        <a:lnSpc>
          <a:spcPct val="90000"/>
        </a:lnSpc>
        <a:spcBef>
          <a:spcPct val="0"/>
        </a:spcBef>
        <a:spcAft>
          <a:spcPct val="0"/>
        </a:spcAft>
        <a:defRPr sz="4000" b="1">
          <a:solidFill>
            <a:srgbClr val="1C1C1C"/>
          </a:solidFill>
          <a:latin typeface="Twinkl" pitchFamily="2" charset="0"/>
        </a:defRPr>
      </a:lvl8pPr>
      <a:lvl9pPr marL="1828800" algn="l" rtl="0" eaLnBrk="1" fontAlgn="base" hangingPunct="1">
        <a:lnSpc>
          <a:spcPct val="90000"/>
        </a:lnSpc>
        <a:spcBef>
          <a:spcPct val="0"/>
        </a:spcBef>
        <a:spcAft>
          <a:spcPct val="0"/>
        </a:spcAft>
        <a:defRPr sz="4000" b="1">
          <a:solidFill>
            <a:srgbClr val="1C1C1C"/>
          </a:solidFill>
          <a:latin typeface="Twinkl" pitchFamily="2"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kern="1200">
          <a:solidFill>
            <a:srgbClr val="1C1C1C"/>
          </a:solidFill>
          <a:latin typeface="Twinkl" pitchFamily="50" charset="0"/>
          <a:ea typeface="Tuffy-TTF" panose="020B0603060100000000" pitchFamily="34" charset="0"/>
          <a:cs typeface="Tuffy-TTF" panose="020B0603060100000000"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1C1C1C"/>
          </a:solidFill>
          <a:latin typeface="Twinkl" pitchFamily="50" charset="0"/>
          <a:ea typeface="Tuffy-TTF" panose="020B0603060100000000" pitchFamily="34" charset="0"/>
          <a:cs typeface="Tuffy-TTF" panose="020B0603060100000000"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Tuffy-TTF" panose="020B0603060100000000" pitchFamily="34" charset="0"/>
          <a:cs typeface="Tuffy-TTF" panose="020B0603060100000000"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Tuffy-TTF" panose="020B0603060100000000" pitchFamily="34" charset="0"/>
          <a:cs typeface="Tuffy-TTF" panose="020B0603060100000000"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Tuffy-TTF" panose="020B0603060100000000" pitchFamily="34" charset="0"/>
          <a:cs typeface="Tuffy-TTF" panose="020B0603060100000000"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8" Type="http://schemas.openxmlformats.org/officeDocument/2006/relationships/audio" Target="../media/media4.WAV"/><Relationship Id="rId13" Type="http://schemas.microsoft.com/office/2007/relationships/media" Target="../media/media7.WAV"/><Relationship Id="rId18" Type="http://schemas.openxmlformats.org/officeDocument/2006/relationships/audio" Target="../media/media9.WAV"/><Relationship Id="rId26" Type="http://schemas.openxmlformats.org/officeDocument/2006/relationships/image" Target="../media/image9.png"/><Relationship Id="rId3" Type="http://schemas.microsoft.com/office/2007/relationships/media" Target="../media/media2.WAV"/><Relationship Id="rId21" Type="http://schemas.openxmlformats.org/officeDocument/2006/relationships/slideLayout" Target="../slideLayouts/slideLayout2.xml"/><Relationship Id="rId7" Type="http://schemas.microsoft.com/office/2007/relationships/media" Target="../media/media4.WAV"/><Relationship Id="rId12" Type="http://schemas.openxmlformats.org/officeDocument/2006/relationships/audio" Target="../media/media6.WAV"/><Relationship Id="rId17" Type="http://schemas.microsoft.com/office/2007/relationships/media" Target="../media/media9.WAV"/><Relationship Id="rId25" Type="http://schemas.openxmlformats.org/officeDocument/2006/relationships/image" Target="../media/image8.png"/><Relationship Id="rId33" Type="http://schemas.openxmlformats.org/officeDocument/2006/relationships/image" Target="../media/image16.png"/><Relationship Id="rId2" Type="http://schemas.openxmlformats.org/officeDocument/2006/relationships/audio" Target="../media/media1.WAV"/><Relationship Id="rId16" Type="http://schemas.openxmlformats.org/officeDocument/2006/relationships/audio" Target="../media/media8.WAV"/><Relationship Id="rId20" Type="http://schemas.openxmlformats.org/officeDocument/2006/relationships/audio" Target="../media/media10.WAV"/><Relationship Id="rId29" Type="http://schemas.openxmlformats.org/officeDocument/2006/relationships/image" Target="../media/image12.png"/><Relationship Id="rId1" Type="http://schemas.microsoft.com/office/2007/relationships/media" Target="../media/media1.WAV"/><Relationship Id="rId6" Type="http://schemas.openxmlformats.org/officeDocument/2006/relationships/audio" Target="../media/media3.WAV"/><Relationship Id="rId11" Type="http://schemas.microsoft.com/office/2007/relationships/media" Target="../media/media6.WAV"/><Relationship Id="rId24" Type="http://schemas.openxmlformats.org/officeDocument/2006/relationships/image" Target="../media/image7.png"/><Relationship Id="rId32" Type="http://schemas.openxmlformats.org/officeDocument/2006/relationships/image" Target="../media/image15.png"/><Relationship Id="rId5" Type="http://schemas.microsoft.com/office/2007/relationships/media" Target="../media/media3.WAV"/><Relationship Id="rId15" Type="http://schemas.microsoft.com/office/2007/relationships/media" Target="../media/media8.WAV"/><Relationship Id="rId23" Type="http://schemas.openxmlformats.org/officeDocument/2006/relationships/image" Target="../media/image6.png"/><Relationship Id="rId28" Type="http://schemas.openxmlformats.org/officeDocument/2006/relationships/image" Target="../media/image11.png"/><Relationship Id="rId10" Type="http://schemas.openxmlformats.org/officeDocument/2006/relationships/audio" Target="../media/media5.WAV"/><Relationship Id="rId19" Type="http://schemas.microsoft.com/office/2007/relationships/media" Target="../media/media10.WAV"/><Relationship Id="rId31" Type="http://schemas.openxmlformats.org/officeDocument/2006/relationships/image" Target="../media/image14.png"/><Relationship Id="rId4" Type="http://schemas.openxmlformats.org/officeDocument/2006/relationships/audio" Target="../media/media2.WAV"/><Relationship Id="rId9" Type="http://schemas.microsoft.com/office/2007/relationships/media" Target="../media/media5.WAV"/><Relationship Id="rId14" Type="http://schemas.openxmlformats.org/officeDocument/2006/relationships/audio" Target="../media/media7.WAV"/><Relationship Id="rId22" Type="http://schemas.openxmlformats.org/officeDocument/2006/relationships/image" Target="../media/image5.png"/><Relationship Id="rId27" Type="http://schemas.openxmlformats.org/officeDocument/2006/relationships/image" Target="../media/image10.png"/><Relationship Id="rId30" Type="http://schemas.openxmlformats.org/officeDocument/2006/relationships/image" Target="../media/image13.png"/></Relationships>
</file>

<file path=ppt/slides/_rels/slide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56823" y="656823"/>
            <a:ext cx="7740202" cy="5909310"/>
          </a:xfrm>
          <a:prstGeom prst="rect">
            <a:avLst/>
          </a:prstGeom>
          <a:noFill/>
        </p:spPr>
        <p:txBody>
          <a:bodyPr wrap="square" rtlCol="0">
            <a:spAutoFit/>
          </a:bodyPr>
          <a:lstStyle/>
          <a:p>
            <a:r>
              <a:rPr lang="en-GB" dirty="0" smtClean="0"/>
              <a:t>Dear Parents,</a:t>
            </a:r>
          </a:p>
          <a:p>
            <a:endParaRPr lang="en-GB" dirty="0"/>
          </a:p>
          <a:p>
            <a:r>
              <a:rPr lang="en-GB" dirty="0" smtClean="0"/>
              <a:t>Please work through these </a:t>
            </a:r>
            <a:r>
              <a:rPr lang="en-GB" dirty="0" err="1" smtClean="0"/>
              <a:t>powerpoints</a:t>
            </a:r>
            <a:r>
              <a:rPr lang="en-GB" dirty="0" smtClean="0"/>
              <a:t> with your child. </a:t>
            </a:r>
          </a:p>
          <a:p>
            <a:r>
              <a:rPr lang="en-GB" dirty="0" smtClean="0"/>
              <a:t>Press F5 or </a:t>
            </a:r>
            <a:r>
              <a:rPr lang="en-GB" u="sng" dirty="0" smtClean="0"/>
              <a:t>Slideshow – From Beginning </a:t>
            </a:r>
            <a:r>
              <a:rPr lang="en-GB" dirty="0" smtClean="0"/>
              <a:t>to begin the slideshow.</a:t>
            </a:r>
          </a:p>
          <a:p>
            <a:endParaRPr lang="en-GB" dirty="0"/>
          </a:p>
          <a:p>
            <a:r>
              <a:rPr lang="en-GB" dirty="0" smtClean="0"/>
              <a:t>The first few slides often revise sounds and words that we may have already learnt. Don’t worry if your child is unsure of any. We will often say them with the children, or ask them to repeat them after us.</a:t>
            </a:r>
          </a:p>
          <a:p>
            <a:endParaRPr lang="en-GB" dirty="0"/>
          </a:p>
          <a:p>
            <a:r>
              <a:rPr lang="en-GB" dirty="0" smtClean="0"/>
              <a:t>We then encourage you to read the stories to your child </a:t>
            </a:r>
            <a:r>
              <a:rPr lang="en-GB" smtClean="0"/>
              <a:t>and ask </a:t>
            </a:r>
            <a:r>
              <a:rPr lang="en-GB" dirty="0" smtClean="0"/>
              <a:t>them to do the different tasks.</a:t>
            </a:r>
          </a:p>
          <a:p>
            <a:r>
              <a:rPr lang="en-GB" dirty="0" smtClean="0"/>
              <a:t>These might include:</a:t>
            </a:r>
          </a:p>
          <a:p>
            <a:pPr marL="285750" indent="-285750">
              <a:buFont typeface="Arial" panose="020B0604020202020204" pitchFamily="34" charset="0"/>
              <a:buChar char="•"/>
            </a:pPr>
            <a:r>
              <a:rPr lang="en-GB" dirty="0" smtClean="0"/>
              <a:t>Reading words or sentences out loud</a:t>
            </a:r>
          </a:p>
          <a:p>
            <a:pPr marL="285750" indent="-285750">
              <a:buFont typeface="Arial" panose="020B0604020202020204" pitchFamily="34" charset="0"/>
              <a:buChar char="•"/>
            </a:pPr>
            <a:r>
              <a:rPr lang="en-GB" dirty="0" smtClean="0"/>
              <a:t>Writing words in the air</a:t>
            </a:r>
          </a:p>
          <a:p>
            <a:pPr marL="285750" indent="-285750">
              <a:buFont typeface="Arial" panose="020B0604020202020204" pitchFamily="34" charset="0"/>
              <a:buChar char="•"/>
            </a:pPr>
            <a:r>
              <a:rPr lang="en-GB" dirty="0" smtClean="0"/>
              <a:t>Writing words on paper</a:t>
            </a:r>
          </a:p>
          <a:p>
            <a:pPr marL="285750" indent="-285750">
              <a:buFont typeface="Arial" panose="020B0604020202020204" pitchFamily="34" charset="0"/>
              <a:buChar char="•"/>
            </a:pPr>
            <a:r>
              <a:rPr lang="en-GB" dirty="0" smtClean="0"/>
              <a:t>Finding words</a:t>
            </a:r>
          </a:p>
          <a:p>
            <a:pPr marL="285750" indent="-285750">
              <a:buFont typeface="Arial" panose="020B0604020202020204" pitchFamily="34" charset="0"/>
              <a:buChar char="•"/>
            </a:pPr>
            <a:endParaRPr lang="en-GB" dirty="0"/>
          </a:p>
          <a:p>
            <a:r>
              <a:rPr lang="en-GB" dirty="0" smtClean="0"/>
              <a:t>They are all familiar with these </a:t>
            </a:r>
            <a:r>
              <a:rPr lang="en-GB" dirty="0" err="1" smtClean="0"/>
              <a:t>powerpoints</a:t>
            </a:r>
            <a:r>
              <a:rPr lang="en-GB" dirty="0" smtClean="0"/>
              <a:t> as we have been using them this term.</a:t>
            </a:r>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13005474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8CC74C"/>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8E0228C1-8B59-4A4D-9EB0-BCD6146B2B0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0345" y="587014"/>
            <a:ext cx="8038244" cy="5683967"/>
          </a:xfrm>
          <a:prstGeom prst="roundRect">
            <a:avLst>
              <a:gd name="adj" fmla="val 2877"/>
            </a:avLst>
          </a:prstGeom>
        </p:spPr>
      </p:pic>
      <p:grpSp>
        <p:nvGrpSpPr>
          <p:cNvPr id="6" name="Group 5">
            <a:extLst>
              <a:ext uri="{FF2B5EF4-FFF2-40B4-BE49-F238E27FC236}">
                <a16:creationId xmlns:a16="http://schemas.microsoft.com/office/drawing/2014/main" xmlns="" id="{7FC790CE-2E49-4104-AC97-45A62B385D96}"/>
              </a:ext>
            </a:extLst>
          </p:cNvPr>
          <p:cNvGrpSpPr/>
          <p:nvPr/>
        </p:nvGrpSpPr>
        <p:grpSpPr>
          <a:xfrm>
            <a:off x="8020050" y="227397"/>
            <a:ext cx="1123947" cy="504056"/>
            <a:chOff x="8020930" y="1700808"/>
            <a:chExt cx="1159582" cy="504056"/>
          </a:xfrm>
          <a:solidFill>
            <a:srgbClr val="FAB000"/>
          </a:solidFill>
        </p:grpSpPr>
        <p:sp>
          <p:nvSpPr>
            <p:cNvPr id="5" name="Oval 4">
              <a:extLst>
                <a:ext uri="{FF2B5EF4-FFF2-40B4-BE49-F238E27FC236}">
                  <a16:creationId xmlns:a16="http://schemas.microsoft.com/office/drawing/2014/main" xmlns="" id="{9F0CE789-9947-4E90-9465-4AF7900E3F5B}"/>
                </a:ext>
              </a:extLst>
            </p:cNvPr>
            <p:cNvSpPr/>
            <p:nvPr/>
          </p:nvSpPr>
          <p:spPr>
            <a:xfrm>
              <a:off x="8020930" y="1700808"/>
              <a:ext cx="519979" cy="5040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4" name="Rectangle 3">
              <a:extLst>
                <a:ext uri="{FF2B5EF4-FFF2-40B4-BE49-F238E27FC236}">
                  <a16:creationId xmlns:a16="http://schemas.microsoft.com/office/drawing/2014/main" xmlns="" id="{E41FC5D8-520C-4223-8AE0-DFA4A5A4CEA9}"/>
                </a:ext>
              </a:extLst>
            </p:cNvPr>
            <p:cNvSpPr/>
            <p:nvPr/>
          </p:nvSpPr>
          <p:spPr>
            <a:xfrm>
              <a:off x="8280920" y="1700808"/>
              <a:ext cx="899592" cy="5040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rIns="180000" anchor="ctr"/>
            <a:lstStyle/>
            <a:p>
              <a:pPr>
                <a:defRPr/>
              </a:pPr>
              <a:r>
                <a:rPr lang="en-GB" altLang="en-US" b="1" dirty="0">
                  <a:solidFill>
                    <a:schemeClr val="bg1"/>
                  </a:solidFill>
                </a:rPr>
                <a:t>Teach</a:t>
              </a:r>
            </a:p>
          </p:txBody>
        </p:sp>
      </p:grpSp>
      <p:sp>
        <p:nvSpPr>
          <p:cNvPr id="7" name="Rectangle: Rounded Corners 6">
            <a:extLst>
              <a:ext uri="{FF2B5EF4-FFF2-40B4-BE49-F238E27FC236}">
                <a16:creationId xmlns:a16="http://schemas.microsoft.com/office/drawing/2014/main" xmlns="" id="{7E405A8F-5F55-4B27-BAFC-69257B72E5EF}"/>
              </a:ext>
            </a:extLst>
          </p:cNvPr>
          <p:cNvSpPr/>
          <p:nvPr/>
        </p:nvSpPr>
        <p:spPr>
          <a:xfrm>
            <a:off x="684213" y="4848225"/>
            <a:ext cx="7775575" cy="1328738"/>
          </a:xfrm>
          <a:prstGeom prst="roundRect">
            <a:avLst>
              <a:gd name="adj" fmla="val 10033"/>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sz="2000" dirty="0">
                <a:solidFill>
                  <a:schemeClr val="tx1"/>
                </a:solidFill>
              </a:rPr>
              <a:t>Sam </a:t>
            </a:r>
            <a:r>
              <a:rPr lang="en-GB" sz="2000" u="sng" dirty="0">
                <a:solidFill>
                  <a:schemeClr val="tx1"/>
                </a:solidFill>
              </a:rPr>
              <a:t>qu</a:t>
            </a:r>
            <a:r>
              <a:rPr lang="en-GB" sz="2000" dirty="0">
                <a:solidFill>
                  <a:schemeClr val="tx1"/>
                </a:solidFill>
              </a:rPr>
              <a:t>i</a:t>
            </a:r>
            <a:r>
              <a:rPr lang="en-GB" sz="2000" u="sng" dirty="0">
                <a:solidFill>
                  <a:schemeClr val="tx1"/>
                </a:solidFill>
              </a:rPr>
              <a:t>ck</a:t>
            </a:r>
            <a:r>
              <a:rPr lang="en-GB" sz="2000" dirty="0">
                <a:solidFill>
                  <a:schemeClr val="tx1"/>
                </a:solidFill>
              </a:rPr>
              <a:t>ly ran </a:t>
            </a:r>
            <a:r>
              <a:rPr lang="en-GB" sz="2000" u="sng" dirty="0">
                <a:solidFill>
                  <a:schemeClr val="tx1"/>
                </a:solidFill>
              </a:rPr>
              <a:t>ou</a:t>
            </a:r>
            <a:r>
              <a:rPr lang="en-GB" sz="2000" dirty="0">
                <a:solidFill>
                  <a:schemeClr val="tx1"/>
                </a:solidFill>
              </a:rPr>
              <a:t>t of Kit’s bedr</a:t>
            </a:r>
            <a:r>
              <a:rPr lang="en-GB" sz="2000" u="sng" dirty="0">
                <a:solidFill>
                  <a:schemeClr val="tx1"/>
                </a:solidFill>
              </a:rPr>
              <a:t>oo</a:t>
            </a:r>
            <a:r>
              <a:rPr lang="en-GB" sz="2000" dirty="0">
                <a:solidFill>
                  <a:schemeClr val="tx1"/>
                </a:solidFill>
              </a:rPr>
              <a:t>m. She </a:t>
            </a:r>
            <a:r>
              <a:rPr lang="en-GB" sz="2000" dirty="0">
                <a:solidFill>
                  <a:schemeClr val="bg1">
                    <a:lumMod val="50000"/>
                  </a:schemeClr>
                </a:solidFill>
              </a:rPr>
              <a:t>reappeared</a:t>
            </a:r>
            <a:r>
              <a:rPr lang="en-GB" sz="2000" dirty="0">
                <a:solidFill>
                  <a:schemeClr val="tx1"/>
                </a:solidFill>
              </a:rPr>
              <a:t> wi</a:t>
            </a:r>
            <a:r>
              <a:rPr lang="en-GB" sz="2000" u="sng" dirty="0">
                <a:solidFill>
                  <a:schemeClr val="tx1"/>
                </a:solidFill>
              </a:rPr>
              <a:t>th</a:t>
            </a:r>
            <a:r>
              <a:rPr lang="en-GB" sz="2000" dirty="0">
                <a:solidFill>
                  <a:schemeClr val="tx1"/>
                </a:solidFill>
              </a:rPr>
              <a:t> the </a:t>
            </a:r>
            <a:r>
              <a:rPr lang="en-GB" sz="2000" dirty="0">
                <a:solidFill>
                  <a:schemeClr val="bg1">
                    <a:lumMod val="50000"/>
                  </a:schemeClr>
                </a:solidFill>
              </a:rPr>
              <a:t>magic</a:t>
            </a:r>
            <a:r>
              <a:rPr lang="en-GB" sz="2000" dirty="0">
                <a:solidFill>
                  <a:schemeClr val="tx1"/>
                </a:solidFill>
              </a:rPr>
              <a:t> map. “I wond</a:t>
            </a:r>
            <a:r>
              <a:rPr lang="en-GB" sz="2000" u="sng" dirty="0">
                <a:solidFill>
                  <a:schemeClr val="tx1"/>
                </a:solidFill>
              </a:rPr>
              <a:t>er</a:t>
            </a:r>
            <a:r>
              <a:rPr lang="en-GB" sz="2000" dirty="0">
                <a:solidFill>
                  <a:schemeClr val="tx1"/>
                </a:solidFill>
              </a:rPr>
              <a:t> where we could go this time?” said Sam.</a:t>
            </a:r>
          </a:p>
          <a:p>
            <a:pPr>
              <a:defRPr/>
            </a:pPr>
            <a:r>
              <a:rPr lang="en-GB" sz="2000" dirty="0">
                <a:solidFill>
                  <a:schemeClr val="tx1"/>
                </a:solidFill>
              </a:rPr>
              <a:t>“Ben could come t</a:t>
            </a:r>
            <a:r>
              <a:rPr lang="en-GB" sz="2000" u="sng" dirty="0">
                <a:solidFill>
                  <a:schemeClr val="tx1"/>
                </a:solidFill>
              </a:rPr>
              <a:t>oo</a:t>
            </a:r>
            <a:r>
              <a:rPr lang="en-GB" sz="2000" dirty="0">
                <a:solidFill>
                  <a:schemeClr val="tx1"/>
                </a:solidFill>
              </a:rPr>
              <a:t>,” </a:t>
            </a:r>
            <a:r>
              <a:rPr lang="en-GB" sz="2000" dirty="0">
                <a:solidFill>
                  <a:schemeClr val="bg1">
                    <a:lumMod val="50000"/>
                  </a:schemeClr>
                </a:solidFill>
              </a:rPr>
              <a:t>suggested</a:t>
            </a:r>
            <a:r>
              <a:rPr lang="en-GB" sz="2000" dirty="0">
                <a:solidFill>
                  <a:schemeClr val="tx1"/>
                </a:solidFill>
              </a:rPr>
              <a:t> Kit.</a:t>
            </a:r>
          </a:p>
          <a:p>
            <a:pPr>
              <a:defRPr/>
            </a:pPr>
            <a:r>
              <a:rPr lang="en-GB" sz="2000" dirty="0">
                <a:solidFill>
                  <a:schemeClr val="tx1"/>
                </a:solidFill>
              </a:rPr>
              <a:t>Ben </a:t>
            </a:r>
            <a:r>
              <a:rPr lang="en-GB" sz="2000" dirty="0">
                <a:solidFill>
                  <a:schemeClr val="bg1">
                    <a:lumMod val="50000"/>
                  </a:schemeClr>
                </a:solidFill>
              </a:rPr>
              <a:t>jumped</a:t>
            </a:r>
            <a:r>
              <a:rPr lang="en-GB" sz="2000" dirty="0">
                <a:solidFill>
                  <a:schemeClr val="tx1"/>
                </a:solidFill>
              </a:rPr>
              <a:t> up when he </a:t>
            </a:r>
            <a:r>
              <a:rPr lang="en-GB" sz="2000" dirty="0">
                <a:solidFill>
                  <a:schemeClr val="bg1">
                    <a:lumMod val="50000"/>
                  </a:schemeClr>
                </a:solidFill>
              </a:rPr>
              <a:t>heard</a:t>
            </a:r>
            <a:r>
              <a:rPr lang="en-GB" sz="2000" dirty="0">
                <a:solidFill>
                  <a:schemeClr val="tx1"/>
                </a:solidFill>
              </a:rPr>
              <a:t> his name and </a:t>
            </a:r>
            <a:r>
              <a:rPr lang="en-GB" sz="2000" dirty="0">
                <a:solidFill>
                  <a:schemeClr val="bg1">
                    <a:lumMod val="50000"/>
                  </a:schemeClr>
                </a:solidFill>
              </a:rPr>
              <a:t>licked</a:t>
            </a:r>
            <a:r>
              <a:rPr lang="en-GB" sz="2000" dirty="0">
                <a:solidFill>
                  <a:schemeClr val="tx1"/>
                </a:solidFill>
              </a:rPr>
              <a:t> Kit.</a:t>
            </a:r>
          </a:p>
        </p:txBody>
      </p:sp>
      <p:sp>
        <p:nvSpPr>
          <p:cNvPr id="8" name="Arc 7">
            <a:extLst>
              <a:ext uri="{FF2B5EF4-FFF2-40B4-BE49-F238E27FC236}">
                <a16:creationId xmlns:a16="http://schemas.microsoft.com/office/drawing/2014/main" xmlns="" id="{E7874D8A-B70D-47B2-A5FB-CFF7AB71E6D8}"/>
              </a:ext>
            </a:extLst>
          </p:cNvPr>
          <p:cNvSpPr/>
          <p:nvPr/>
        </p:nvSpPr>
        <p:spPr>
          <a:xfrm rot="7904721">
            <a:off x="6162676" y="5124450"/>
            <a:ext cx="400050" cy="428625"/>
          </a:xfrm>
          <a:prstGeom prst="arc">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a:p>
        </p:txBody>
      </p:sp>
      <p:sp>
        <p:nvSpPr>
          <p:cNvPr id="10" name="Arc 9">
            <a:extLst>
              <a:ext uri="{FF2B5EF4-FFF2-40B4-BE49-F238E27FC236}">
                <a16:creationId xmlns:a16="http://schemas.microsoft.com/office/drawing/2014/main" xmlns="" id="{20CFC61B-F3EC-4D88-80E4-5C8579E12A37}"/>
              </a:ext>
            </a:extLst>
          </p:cNvPr>
          <p:cNvSpPr/>
          <p:nvPr/>
        </p:nvSpPr>
        <p:spPr>
          <a:xfrm rot="7904721">
            <a:off x="4858544" y="5638006"/>
            <a:ext cx="498475" cy="512763"/>
          </a:xfrm>
          <a:prstGeom prst="arc">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xmlns="" id="{8579D61F-6A7D-4FCB-83D6-88170F960395}"/>
              </a:ext>
            </a:extLst>
          </p:cNvPr>
          <p:cNvSpPr/>
          <p:nvPr/>
        </p:nvSpPr>
        <p:spPr>
          <a:xfrm>
            <a:off x="809625" y="857250"/>
            <a:ext cx="7515225" cy="971550"/>
          </a:xfrm>
          <a:prstGeom prst="roundRect">
            <a:avLst>
              <a:gd name="adj" fmla="val 1279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chemeClr val="tx1"/>
                </a:solidFill>
              </a:rPr>
              <a:t>Ben likes hearing his name being called. He thinks he is going for a walk! Click on the objects to reveal the </a:t>
            </a:r>
            <a:r>
              <a:rPr lang="en-GB" b="1" dirty="0">
                <a:solidFill>
                  <a:schemeClr val="tx1"/>
                </a:solidFill>
              </a:rPr>
              <a:t>y</a:t>
            </a:r>
            <a:r>
              <a:rPr lang="en-GB" dirty="0">
                <a:solidFill>
                  <a:schemeClr val="tx1"/>
                </a:solidFill>
              </a:rPr>
              <a:t> words. Can you read them?</a:t>
            </a:r>
          </a:p>
        </p:txBody>
      </p:sp>
      <p:pic>
        <p:nvPicPr>
          <p:cNvPr id="1843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9138" y="1989138"/>
            <a:ext cx="2616200" cy="468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 name="Kit's teachings"/>
          <p:cNvGrpSpPr>
            <a:grpSpLocks/>
          </p:cNvGrpSpPr>
          <p:nvPr/>
        </p:nvGrpSpPr>
        <p:grpSpPr bwMode="auto">
          <a:xfrm>
            <a:off x="720725" y="5157788"/>
            <a:ext cx="4464050" cy="1008062"/>
            <a:chOff x="683568" y="5157192"/>
            <a:chExt cx="4464496" cy="1008112"/>
          </a:xfrm>
        </p:grpSpPr>
        <p:sp>
          <p:nvSpPr>
            <p:cNvPr id="16" name="Rectangle: Rounded Corners 9">
              <a:extLst>
                <a:ext uri="{FF2B5EF4-FFF2-40B4-BE49-F238E27FC236}">
                  <a16:creationId xmlns:a16="http://schemas.microsoft.com/office/drawing/2014/main" xmlns="" id="{C40A6BF0-B8AB-4F6E-828F-5846C2575BB9}"/>
                </a:ext>
              </a:extLst>
            </p:cNvPr>
            <p:cNvSpPr/>
            <p:nvPr/>
          </p:nvSpPr>
          <p:spPr>
            <a:xfrm>
              <a:off x="1475810" y="5517572"/>
              <a:ext cx="3672254" cy="431821"/>
            </a:xfrm>
            <a:prstGeom prst="roundRect">
              <a:avLst>
                <a:gd name="adj" fmla="val 50000"/>
              </a:avLst>
            </a:prstGeom>
            <a:solidFill>
              <a:srgbClr val="FAB00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en-GB" dirty="0">
                  <a:solidFill>
                    <a:schemeClr val="bg1"/>
                  </a:solidFill>
                  <a:latin typeface="Twinkl" pitchFamily="2" charset="0"/>
                </a:rPr>
                <a:t>  Click me for Kit’s teaching tips!</a:t>
              </a:r>
            </a:p>
          </p:txBody>
        </p:sp>
        <p:pic>
          <p:nvPicPr>
            <p:cNvPr id="17" name="Picture 16">
              <a:extLst>
                <a:ext uri="{FF2B5EF4-FFF2-40B4-BE49-F238E27FC236}">
                  <a16:creationId xmlns:a16="http://schemas.microsoft.com/office/drawing/2014/main" xmlns="" id="{32FF1AF4-D878-4534-9037-B4CDBE6EB75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5597" t="-8561" r="-15847" b="56577"/>
            <a:stretch/>
          </p:blipFill>
          <p:spPr>
            <a:xfrm>
              <a:off x="683568" y="5157192"/>
              <a:ext cx="1008112" cy="1008112"/>
            </a:xfrm>
            <a:prstGeom prst="ellipse">
              <a:avLst/>
            </a:prstGeom>
            <a:solidFill>
              <a:schemeClr val="bg1"/>
            </a:solidFill>
            <a:ln w="57150">
              <a:solidFill>
                <a:srgbClr val="FAB001"/>
              </a:solidFill>
            </a:ln>
          </p:spPr>
        </p:pic>
      </p:grpSp>
      <p:sp>
        <p:nvSpPr>
          <p:cNvPr id="21" name="Kit's teaching bubble">
            <a:extLst>
              <a:ext uri="{FF2B5EF4-FFF2-40B4-BE49-F238E27FC236}">
                <a16:creationId xmlns:a16="http://schemas.microsoft.com/office/drawing/2014/main" xmlns="" id="{1CC117F8-3BD1-4B22-BC26-E813D3724DB9}"/>
              </a:ext>
            </a:extLst>
          </p:cNvPr>
          <p:cNvSpPr/>
          <p:nvPr/>
        </p:nvSpPr>
        <p:spPr>
          <a:xfrm>
            <a:off x="1549400" y="3997325"/>
            <a:ext cx="4175125" cy="1096963"/>
          </a:xfrm>
          <a:prstGeom prst="wedgeRoundRectCallout">
            <a:avLst>
              <a:gd name="adj1" fmla="val -54250"/>
              <a:gd name="adj2" fmla="val 93749"/>
              <a:gd name="adj3" fmla="val 16667"/>
            </a:avLst>
          </a:prstGeom>
          <a:solidFill>
            <a:schemeClr val="bg1"/>
          </a:solidFill>
          <a:ln w="28575">
            <a:solidFill>
              <a:srgbClr val="FAB00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chemeClr val="tx1"/>
                </a:solidFill>
              </a:rPr>
              <a:t>Sometimes the letter before the ‘y’ is doubled as in the examples we are now going to look at.</a:t>
            </a:r>
          </a:p>
        </p:txBody>
      </p:sp>
      <p:sp>
        <p:nvSpPr>
          <p:cNvPr id="22" name="Close bubble">
            <a:extLst>
              <a:ext uri="{FF2B5EF4-FFF2-40B4-BE49-F238E27FC236}">
                <a16:creationId xmlns:a16="http://schemas.microsoft.com/office/drawing/2014/main" xmlns="" id="{B51BDCA1-6821-4879-8BB5-5FAF3FE89951}"/>
              </a:ext>
            </a:extLst>
          </p:cNvPr>
          <p:cNvSpPr/>
          <p:nvPr/>
        </p:nvSpPr>
        <p:spPr>
          <a:xfrm>
            <a:off x="5464175" y="3937000"/>
            <a:ext cx="282575" cy="280988"/>
          </a:xfrm>
          <a:prstGeom prst="ellipse">
            <a:avLst/>
          </a:prstGeom>
          <a:solidFill>
            <a:srgbClr val="FAB00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b="1" dirty="0"/>
              <a:t>X</a:t>
            </a:r>
            <a:endParaRPr lang="en-GB" sz="1400" b="1" dirty="0"/>
          </a:p>
        </p:txBody>
      </p:sp>
      <p:grpSp>
        <p:nvGrpSpPr>
          <p:cNvPr id="24" name="Group 23">
            <a:extLst>
              <a:ext uri="{FF2B5EF4-FFF2-40B4-BE49-F238E27FC236}">
                <a16:creationId xmlns:a16="http://schemas.microsoft.com/office/drawing/2014/main" xmlns="" id="{3DF2506A-2036-4FF9-BC92-BE893982E081}"/>
              </a:ext>
            </a:extLst>
          </p:cNvPr>
          <p:cNvGrpSpPr/>
          <p:nvPr/>
        </p:nvGrpSpPr>
        <p:grpSpPr>
          <a:xfrm>
            <a:off x="8020050" y="227397"/>
            <a:ext cx="1123947" cy="504056"/>
            <a:chOff x="8020930" y="1700808"/>
            <a:chExt cx="1159582" cy="504056"/>
          </a:xfrm>
          <a:solidFill>
            <a:srgbClr val="FAB000"/>
          </a:solidFill>
        </p:grpSpPr>
        <p:sp>
          <p:nvSpPr>
            <p:cNvPr id="25" name="Oval 24">
              <a:extLst>
                <a:ext uri="{FF2B5EF4-FFF2-40B4-BE49-F238E27FC236}">
                  <a16:creationId xmlns:a16="http://schemas.microsoft.com/office/drawing/2014/main" xmlns="" id="{5A756B81-8179-4ABE-A5A4-1C346CBAA7DE}"/>
                </a:ext>
              </a:extLst>
            </p:cNvPr>
            <p:cNvSpPr/>
            <p:nvPr/>
          </p:nvSpPr>
          <p:spPr>
            <a:xfrm>
              <a:off x="8020930" y="1700808"/>
              <a:ext cx="519979" cy="5040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6" name="Rectangle 25">
              <a:extLst>
                <a:ext uri="{FF2B5EF4-FFF2-40B4-BE49-F238E27FC236}">
                  <a16:creationId xmlns:a16="http://schemas.microsoft.com/office/drawing/2014/main" xmlns="" id="{76CAEDA6-4DD7-4C68-9331-9C1FE132D613}"/>
                </a:ext>
              </a:extLst>
            </p:cNvPr>
            <p:cNvSpPr/>
            <p:nvPr/>
          </p:nvSpPr>
          <p:spPr>
            <a:xfrm>
              <a:off x="8280920" y="1700808"/>
              <a:ext cx="899592" cy="5040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rIns="180000" anchor="ctr"/>
            <a:lstStyle/>
            <a:p>
              <a:pPr>
                <a:defRPr/>
              </a:pPr>
              <a:r>
                <a:rPr lang="en-GB" altLang="en-US" b="1" dirty="0">
                  <a:solidFill>
                    <a:schemeClr val="bg1"/>
                  </a:solidFill>
                </a:rPr>
                <a:t>Teach</a:t>
              </a:r>
            </a:p>
          </p:txBody>
        </p:sp>
      </p:gr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nodeType="clickPar">
                      <p:stCondLst>
                        <p:cond delay="0"/>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childTnLst>
                          </p:cTn>
                        </p:par>
                      </p:childTnLst>
                    </p:cTn>
                  </p:par>
                </p:childTnLst>
              </p:cTn>
              <p:nextCondLst>
                <p:cond evt="onClick" delay="0">
                  <p:tgtEl>
                    <p:spTgt spid="15"/>
                  </p:tgtEl>
                </p:cond>
              </p:nextCondLst>
            </p:seq>
            <p:seq concurrent="1" nextAc="seek">
              <p:cTn id="11" restart="whenNotActive" fill="hold" evtFilter="cancelBubble" nodeType="interactiveSeq">
                <p:stCondLst>
                  <p:cond evt="onClick" delay="0">
                    <p:tgtEl>
                      <p:spTgt spid="22"/>
                    </p:tgtEl>
                  </p:cond>
                </p:stCondLst>
                <p:endSync evt="end" delay="0">
                  <p:rtn val="all"/>
                </p:endSync>
                <p:childTnLst>
                  <p:par>
                    <p:cTn id="12" fill="hold" nodeType="clickPar">
                      <p:stCondLst>
                        <p:cond delay="0"/>
                      </p:stCondLst>
                      <p:childTnLst>
                        <p:par>
                          <p:cTn id="13" fill="hold" nodeType="withGroup">
                            <p:stCondLst>
                              <p:cond delay="0"/>
                            </p:stCondLst>
                            <p:childTnLst>
                              <p:par>
                                <p:cTn id="14" presetID="10" presetClass="exit" presetSubtype="0" fill="hold" grpId="1" nodeType="clickEffect">
                                  <p:stCondLst>
                                    <p:cond delay="0"/>
                                  </p:stCondLst>
                                  <p:childTnLst>
                                    <p:animEffect transition="out" filter="fade">
                                      <p:cBhvr>
                                        <p:cTn id="15" dur="500"/>
                                        <p:tgtEl>
                                          <p:spTgt spid="21"/>
                                        </p:tgtEl>
                                      </p:cBhvr>
                                    </p:animEffect>
                                    <p:set>
                                      <p:cBhvr>
                                        <p:cTn id="16" dur="1" fill="hold">
                                          <p:stCondLst>
                                            <p:cond delay="499"/>
                                          </p:stCondLst>
                                        </p:cTn>
                                        <p:tgtEl>
                                          <p:spTgt spid="21"/>
                                        </p:tgtEl>
                                        <p:attrNameLst>
                                          <p:attrName>style.visibility</p:attrName>
                                        </p:attrNameLst>
                                      </p:cBhvr>
                                      <p:to>
                                        <p:strVal val="hidden"/>
                                      </p:to>
                                    </p:set>
                                  </p:childTnLst>
                                </p:cTn>
                              </p:par>
                              <p:par>
                                <p:cTn id="17" presetID="10" presetClass="exit" presetSubtype="0" fill="hold" grpId="1" nodeType="withEffect">
                                  <p:stCondLst>
                                    <p:cond delay="0"/>
                                  </p:stCondLst>
                                  <p:childTnLst>
                                    <p:animEffect transition="out" filter="fade">
                                      <p:cBhvr>
                                        <p:cTn id="18" dur="500"/>
                                        <p:tgtEl>
                                          <p:spTgt spid="22"/>
                                        </p:tgtEl>
                                      </p:cBhvr>
                                    </p:animEffect>
                                    <p:set>
                                      <p:cBhvr>
                                        <p:cTn id="19"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childTnLst>
        </p:cTn>
      </p:par>
    </p:tnLst>
    <p:bldLst>
      <p:bldP spid="21" grpId="0" animBg="1"/>
      <p:bldP spid="21" grpId="1" animBg="1"/>
      <p:bldP spid="22" grpId="0" animBg="1"/>
      <p:bldP spid="22"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xmlns="" id="{3DF2506A-2036-4FF9-BC92-BE893982E081}"/>
              </a:ext>
            </a:extLst>
          </p:cNvPr>
          <p:cNvGrpSpPr/>
          <p:nvPr/>
        </p:nvGrpSpPr>
        <p:grpSpPr>
          <a:xfrm>
            <a:off x="8020050" y="227397"/>
            <a:ext cx="1123947" cy="504056"/>
            <a:chOff x="8020930" y="1700808"/>
            <a:chExt cx="1159582" cy="504056"/>
          </a:xfrm>
          <a:solidFill>
            <a:srgbClr val="FAB000"/>
          </a:solidFill>
        </p:grpSpPr>
        <p:sp>
          <p:nvSpPr>
            <p:cNvPr id="25" name="Oval 24">
              <a:extLst>
                <a:ext uri="{FF2B5EF4-FFF2-40B4-BE49-F238E27FC236}">
                  <a16:creationId xmlns:a16="http://schemas.microsoft.com/office/drawing/2014/main" xmlns="" id="{5A756B81-8179-4ABE-A5A4-1C346CBAA7DE}"/>
                </a:ext>
              </a:extLst>
            </p:cNvPr>
            <p:cNvSpPr/>
            <p:nvPr/>
          </p:nvSpPr>
          <p:spPr>
            <a:xfrm>
              <a:off x="8020930" y="1700808"/>
              <a:ext cx="519979" cy="5040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6" name="Rectangle 25">
              <a:extLst>
                <a:ext uri="{FF2B5EF4-FFF2-40B4-BE49-F238E27FC236}">
                  <a16:creationId xmlns:a16="http://schemas.microsoft.com/office/drawing/2014/main" xmlns="" id="{76CAEDA6-4DD7-4C68-9331-9C1FE132D613}"/>
                </a:ext>
              </a:extLst>
            </p:cNvPr>
            <p:cNvSpPr/>
            <p:nvPr/>
          </p:nvSpPr>
          <p:spPr>
            <a:xfrm>
              <a:off x="8280920" y="1700808"/>
              <a:ext cx="899592" cy="5040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rIns="180000" anchor="ctr"/>
            <a:lstStyle/>
            <a:p>
              <a:pPr>
                <a:defRPr/>
              </a:pPr>
              <a:r>
                <a:rPr lang="en-GB" altLang="en-US" b="1" dirty="0">
                  <a:solidFill>
                    <a:schemeClr val="bg1"/>
                  </a:solidFill>
                </a:rPr>
                <a:t>Teach</a:t>
              </a:r>
            </a:p>
          </p:txBody>
        </p:sp>
      </p:grpSp>
      <p:pic>
        <p:nvPicPr>
          <p:cNvPr id="19459"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2060575"/>
            <a:ext cx="2616200" cy="468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9713" y="644525"/>
            <a:ext cx="2932112" cy="148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4325" y="1609725"/>
            <a:ext cx="3030538" cy="212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51175" y="2819400"/>
            <a:ext cx="3041650" cy="187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92625" y="4854575"/>
            <a:ext cx="3713163" cy="107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19">
            <a:extLst>
              <a:ext uri="{FF2B5EF4-FFF2-40B4-BE49-F238E27FC236}">
                <a16:creationId xmlns:a16="http://schemas.microsoft.com/office/drawing/2014/main" xmlns="" id="{D270434C-9E2D-4B8A-83AE-492D605F9CB7}"/>
              </a:ext>
            </a:extLst>
          </p:cNvPr>
          <p:cNvSpPr txBox="1"/>
          <p:nvPr/>
        </p:nvSpPr>
        <p:spPr>
          <a:xfrm rot="20661415">
            <a:off x="2830033" y="698471"/>
            <a:ext cx="2830240" cy="1200329"/>
          </a:xfrm>
          <a:prstGeom prst="rect">
            <a:avLst/>
          </a:prstGeom>
          <a:noFill/>
        </p:spPr>
        <p:txBody>
          <a:bodyPr>
            <a:spAutoFit/>
          </a:bodyPr>
          <a:lstStyle/>
          <a:p>
            <a:pPr algn="ctr">
              <a:defRPr/>
            </a:pPr>
            <a:r>
              <a:rPr lang="en-GB" sz="7200" b="1" dirty="0">
                <a:ln w="19050">
                  <a:solidFill>
                    <a:sysClr val="windowText" lastClr="000000"/>
                  </a:solidFill>
                </a:ln>
                <a:solidFill>
                  <a:schemeClr val="bg1"/>
                </a:solidFill>
              </a:rPr>
              <a:t>happ</a:t>
            </a:r>
            <a:r>
              <a:rPr lang="en-GB" sz="7200" b="1" dirty="0">
                <a:ln w="19050">
                  <a:solidFill>
                    <a:sysClr val="windowText" lastClr="000000"/>
                  </a:solidFill>
                </a:ln>
                <a:solidFill>
                  <a:srgbClr val="FFE100"/>
                </a:solidFill>
              </a:rPr>
              <a:t>y</a:t>
            </a:r>
          </a:p>
        </p:txBody>
      </p:sp>
      <p:sp>
        <p:nvSpPr>
          <p:cNvPr id="30" name="TextBox 29">
            <a:extLst>
              <a:ext uri="{FF2B5EF4-FFF2-40B4-BE49-F238E27FC236}">
                <a16:creationId xmlns:a16="http://schemas.microsoft.com/office/drawing/2014/main" xmlns="" id="{FA135DBF-8BDC-4218-A45C-7E3B495EADBC}"/>
              </a:ext>
            </a:extLst>
          </p:cNvPr>
          <p:cNvSpPr txBox="1"/>
          <p:nvPr/>
        </p:nvSpPr>
        <p:spPr>
          <a:xfrm rot="366722">
            <a:off x="5440680" y="2149495"/>
            <a:ext cx="2830240" cy="1200329"/>
          </a:xfrm>
          <a:prstGeom prst="rect">
            <a:avLst/>
          </a:prstGeom>
          <a:noFill/>
        </p:spPr>
        <p:txBody>
          <a:bodyPr>
            <a:spAutoFit/>
          </a:bodyPr>
          <a:lstStyle/>
          <a:p>
            <a:pPr algn="ctr">
              <a:defRPr/>
            </a:pPr>
            <a:r>
              <a:rPr lang="en-GB" sz="7200" b="1" dirty="0">
                <a:ln w="19050">
                  <a:solidFill>
                    <a:sysClr val="windowText" lastClr="000000"/>
                  </a:solidFill>
                </a:ln>
                <a:solidFill>
                  <a:schemeClr val="bg1"/>
                </a:solidFill>
              </a:rPr>
              <a:t>sunn</a:t>
            </a:r>
            <a:r>
              <a:rPr lang="en-GB" sz="7200" b="1" dirty="0">
                <a:ln w="19050">
                  <a:solidFill>
                    <a:sysClr val="windowText" lastClr="000000"/>
                  </a:solidFill>
                </a:ln>
                <a:solidFill>
                  <a:srgbClr val="FFE100"/>
                </a:solidFill>
              </a:rPr>
              <a:t>y</a:t>
            </a:r>
          </a:p>
        </p:txBody>
      </p:sp>
      <p:sp>
        <p:nvSpPr>
          <p:cNvPr id="31" name="TextBox 30">
            <a:extLst>
              <a:ext uri="{FF2B5EF4-FFF2-40B4-BE49-F238E27FC236}">
                <a16:creationId xmlns:a16="http://schemas.microsoft.com/office/drawing/2014/main" xmlns="" id="{B1BEFC2D-FFF8-4BDA-B3C7-40668032546D}"/>
              </a:ext>
            </a:extLst>
          </p:cNvPr>
          <p:cNvSpPr txBox="1"/>
          <p:nvPr/>
        </p:nvSpPr>
        <p:spPr>
          <a:xfrm>
            <a:off x="2830032" y="2859585"/>
            <a:ext cx="2830240" cy="1200329"/>
          </a:xfrm>
          <a:prstGeom prst="rect">
            <a:avLst/>
          </a:prstGeom>
          <a:noFill/>
        </p:spPr>
        <p:txBody>
          <a:bodyPr>
            <a:spAutoFit/>
          </a:bodyPr>
          <a:lstStyle/>
          <a:p>
            <a:pPr algn="ctr">
              <a:defRPr/>
            </a:pPr>
            <a:r>
              <a:rPr lang="en-GB" sz="7200" b="1" dirty="0">
                <a:ln w="19050">
                  <a:solidFill>
                    <a:sysClr val="windowText" lastClr="000000"/>
                  </a:solidFill>
                </a:ln>
                <a:solidFill>
                  <a:schemeClr val="bg1"/>
                </a:solidFill>
              </a:rPr>
              <a:t>funn</a:t>
            </a:r>
            <a:r>
              <a:rPr lang="en-GB" sz="7200" b="1" dirty="0">
                <a:ln w="19050">
                  <a:solidFill>
                    <a:sysClr val="windowText" lastClr="000000"/>
                  </a:solidFill>
                </a:ln>
                <a:solidFill>
                  <a:srgbClr val="FFE100"/>
                </a:solidFill>
              </a:rPr>
              <a:t>y</a:t>
            </a:r>
          </a:p>
        </p:txBody>
      </p:sp>
      <p:sp>
        <p:nvSpPr>
          <p:cNvPr id="32" name="TextBox 31">
            <a:extLst>
              <a:ext uri="{FF2B5EF4-FFF2-40B4-BE49-F238E27FC236}">
                <a16:creationId xmlns:a16="http://schemas.microsoft.com/office/drawing/2014/main" xmlns="" id="{DEBAC70E-8601-45D3-9404-4D9900402BF2}"/>
              </a:ext>
            </a:extLst>
          </p:cNvPr>
          <p:cNvSpPr txBox="1"/>
          <p:nvPr/>
        </p:nvSpPr>
        <p:spPr>
          <a:xfrm>
            <a:off x="5189810" y="4790135"/>
            <a:ext cx="2830240" cy="1200329"/>
          </a:xfrm>
          <a:prstGeom prst="rect">
            <a:avLst/>
          </a:prstGeom>
          <a:noFill/>
        </p:spPr>
        <p:txBody>
          <a:bodyPr>
            <a:spAutoFit/>
          </a:bodyPr>
          <a:lstStyle/>
          <a:p>
            <a:pPr algn="ctr">
              <a:defRPr/>
            </a:pPr>
            <a:r>
              <a:rPr lang="en-GB" sz="7200" b="1" dirty="0">
                <a:ln w="19050">
                  <a:solidFill>
                    <a:sysClr val="windowText" lastClr="000000"/>
                  </a:solidFill>
                </a:ln>
                <a:solidFill>
                  <a:schemeClr val="bg1"/>
                </a:solidFill>
              </a:rPr>
              <a:t>furr</a:t>
            </a:r>
            <a:r>
              <a:rPr lang="en-GB" sz="7200" b="1" dirty="0">
                <a:ln w="19050">
                  <a:solidFill>
                    <a:sysClr val="windowText" lastClr="000000"/>
                  </a:solidFill>
                </a:ln>
                <a:solidFill>
                  <a:srgbClr val="FFE100"/>
                </a:solidFill>
              </a:rPr>
              <a:t>y</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nodeType="clickPar">
                      <p:stCondLst>
                        <p:cond delay="0"/>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childTnLst>
              </p:cTn>
              <p:nextCondLst>
                <p:cond evt="onClick" delay="0">
                  <p:tgtEl>
                    <p:spTgt spid="13"/>
                  </p:tgtEl>
                </p:cond>
              </p:nextCondLst>
            </p:seq>
            <p:seq concurrent="1" nextAc="seek">
              <p:cTn id="8" restart="whenNotActive" fill="hold" evtFilter="cancelBubble" nodeType="interactiveSeq">
                <p:stCondLst>
                  <p:cond evt="onClick" delay="0">
                    <p:tgtEl>
                      <p:spTgt spid="14"/>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10" presetClass="entr" presetSubtype="0" fill="hold" nodeType="click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500"/>
                                        <p:tgtEl>
                                          <p:spTgt spid="30"/>
                                        </p:tgtEl>
                                      </p:cBhvr>
                                    </p:animEffect>
                                  </p:childTnLst>
                                </p:cTn>
                              </p:par>
                            </p:childTnLst>
                          </p:cTn>
                        </p:par>
                      </p:childTnLst>
                    </p:cTn>
                  </p:par>
                </p:childTnLst>
              </p:cTn>
              <p:nextCondLst>
                <p:cond evt="onClick" delay="0">
                  <p:tgtEl>
                    <p:spTgt spid="14"/>
                  </p:tgtEl>
                </p:cond>
              </p:nextCondLst>
            </p:seq>
            <p:seq concurrent="1" nextAc="seek">
              <p:cTn id="14" restart="whenNotActive" fill="hold" evtFilter="cancelBubble" nodeType="interactiveSeq">
                <p:stCondLst>
                  <p:cond evt="onClick" delay="0">
                    <p:tgtEl>
                      <p:spTgt spid="18"/>
                    </p:tgtEl>
                  </p:cond>
                </p:stCondLst>
                <p:endSync evt="end" delay="0">
                  <p:rtn val="all"/>
                </p:endSync>
                <p:childTnLst>
                  <p:par>
                    <p:cTn id="15" fill="hold" nodeType="clickPar">
                      <p:stCondLst>
                        <p:cond delay="0"/>
                      </p:stCondLst>
                      <p:childTnLst>
                        <p:par>
                          <p:cTn id="16" fill="hold" nodeType="withGroup">
                            <p:stCondLst>
                              <p:cond delay="0"/>
                            </p:stCondLst>
                            <p:childTnLst>
                              <p:par>
                                <p:cTn id="17" presetID="10" presetClass="entr" presetSubtype="0" fill="hold" nodeType="click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500"/>
                                        <p:tgtEl>
                                          <p:spTgt spid="31"/>
                                        </p:tgtEl>
                                      </p:cBhvr>
                                    </p:animEffect>
                                  </p:childTnLst>
                                </p:cTn>
                              </p:par>
                            </p:childTnLst>
                          </p:cTn>
                        </p:par>
                      </p:childTnLst>
                    </p:cTn>
                  </p:par>
                </p:childTnLst>
              </p:cTn>
              <p:nextCondLst>
                <p:cond evt="onClick" delay="0">
                  <p:tgtEl>
                    <p:spTgt spid="18"/>
                  </p:tgtEl>
                </p:cond>
              </p:nextCondLst>
            </p:seq>
            <p:seq concurrent="1" nextAc="seek">
              <p:cTn id="20" restart="whenNotActive" fill="hold" evtFilter="cancelBubble" nodeType="interactiveSeq">
                <p:stCondLst>
                  <p:cond evt="onClick" delay="0">
                    <p:tgtEl>
                      <p:spTgt spid="19"/>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10" presetClass="entr" presetSubtype="0" fill="hold" nodeType="click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fade">
                                      <p:cBhvr>
                                        <p:cTn id="25" dur="500"/>
                                        <p:tgtEl>
                                          <p:spTgt spid="32"/>
                                        </p:tgtEl>
                                      </p:cBhvr>
                                    </p:animEffect>
                                  </p:childTnLst>
                                </p:cTn>
                              </p:par>
                            </p:childTnLst>
                          </p:cTn>
                        </p:par>
                      </p:childTnLst>
                    </p:cTn>
                  </p:par>
                </p:childTnLst>
              </p:cTn>
              <p:nextCondLst>
                <p:cond evt="onClick" delay="0">
                  <p:tgtEl>
                    <p:spTgt spid="19"/>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479425"/>
            <a:ext cx="8220075" cy="993775"/>
          </a:xfrm>
        </p:spPr>
        <p:txBody>
          <a:bodyPr/>
          <a:lstStyle/>
          <a:p>
            <a:pPr eaLnBrk="1" hangingPunct="1"/>
            <a:r>
              <a:rPr lang="en-GB" altLang="en-US"/>
              <a:t>Hidden Map Words</a:t>
            </a:r>
          </a:p>
        </p:txBody>
      </p:sp>
      <p:sp>
        <p:nvSpPr>
          <p:cNvPr id="14" name="Rectangle: Rounded Corners 13">
            <a:extLst>
              <a:ext uri="{FF2B5EF4-FFF2-40B4-BE49-F238E27FC236}">
                <a16:creationId xmlns:a16="http://schemas.microsoft.com/office/drawing/2014/main" xmlns="" id="{D227CCA6-EBFD-432C-8673-797EEB75944C}"/>
              </a:ext>
            </a:extLst>
          </p:cNvPr>
          <p:cNvSpPr/>
          <p:nvPr/>
        </p:nvSpPr>
        <p:spPr>
          <a:xfrm>
            <a:off x="809625" y="1473200"/>
            <a:ext cx="7515225" cy="1092200"/>
          </a:xfrm>
          <a:prstGeom prst="roundRect">
            <a:avLst>
              <a:gd name="adj" fmla="val 1279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chemeClr val="tx1"/>
                </a:solidFill>
              </a:rPr>
              <a:t>Sam wants to go somewhere she and Kit have never been to before. Look at the map and find the hidden </a:t>
            </a:r>
            <a:r>
              <a:rPr lang="en-GB" b="1" dirty="0">
                <a:solidFill>
                  <a:schemeClr val="tx1"/>
                </a:solidFill>
              </a:rPr>
              <a:t>y</a:t>
            </a:r>
            <a:r>
              <a:rPr lang="en-GB" dirty="0">
                <a:solidFill>
                  <a:schemeClr val="tx1"/>
                </a:solidFill>
              </a:rPr>
              <a:t> words.</a:t>
            </a:r>
          </a:p>
          <a:p>
            <a:pPr algn="ctr">
              <a:defRPr/>
            </a:pPr>
            <a:r>
              <a:rPr lang="en-GB" dirty="0">
                <a:solidFill>
                  <a:schemeClr val="tx1"/>
                </a:solidFill>
              </a:rPr>
              <a:t>Can you read the words?</a:t>
            </a:r>
          </a:p>
        </p:txBody>
      </p:sp>
      <p:grpSp>
        <p:nvGrpSpPr>
          <p:cNvPr id="8" name="Group 7">
            <a:extLst>
              <a:ext uri="{FF2B5EF4-FFF2-40B4-BE49-F238E27FC236}">
                <a16:creationId xmlns:a16="http://schemas.microsoft.com/office/drawing/2014/main" xmlns="" id="{13C1326C-0740-457F-971A-2CB70A808947}"/>
              </a:ext>
            </a:extLst>
          </p:cNvPr>
          <p:cNvGrpSpPr/>
          <p:nvPr/>
        </p:nvGrpSpPr>
        <p:grpSpPr>
          <a:xfrm>
            <a:off x="7776356" y="227397"/>
            <a:ext cx="1367644" cy="504056"/>
            <a:chOff x="7776356" y="1700808"/>
            <a:chExt cx="1367644" cy="504056"/>
          </a:xfrm>
          <a:solidFill>
            <a:srgbClr val="FAB000"/>
          </a:solidFill>
        </p:grpSpPr>
        <p:sp>
          <p:nvSpPr>
            <p:cNvPr id="9" name="Oval 8">
              <a:extLst>
                <a:ext uri="{FF2B5EF4-FFF2-40B4-BE49-F238E27FC236}">
                  <a16:creationId xmlns:a16="http://schemas.microsoft.com/office/drawing/2014/main" xmlns="" id="{95671C38-B8E1-474B-BEFB-F1484E2C947D}"/>
                </a:ext>
              </a:extLst>
            </p:cNvPr>
            <p:cNvSpPr/>
            <p:nvPr/>
          </p:nvSpPr>
          <p:spPr>
            <a:xfrm>
              <a:off x="7776356" y="1700808"/>
              <a:ext cx="504056" cy="5040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0" name="Rectangle 9">
              <a:extLst>
                <a:ext uri="{FF2B5EF4-FFF2-40B4-BE49-F238E27FC236}">
                  <a16:creationId xmlns:a16="http://schemas.microsoft.com/office/drawing/2014/main" xmlns="" id="{50E0AC35-1033-4A81-9529-A6740DD9EA86}"/>
                </a:ext>
              </a:extLst>
            </p:cNvPr>
            <p:cNvSpPr/>
            <p:nvPr/>
          </p:nvSpPr>
          <p:spPr>
            <a:xfrm>
              <a:off x="8028384" y="1700808"/>
              <a:ext cx="1115616" cy="5040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rIns="180000" anchor="ctr"/>
            <a:lstStyle/>
            <a:p>
              <a:pPr>
                <a:defRPr/>
              </a:pPr>
              <a:r>
                <a:rPr lang="en-GB" altLang="en-US" b="1" dirty="0">
                  <a:solidFill>
                    <a:schemeClr val="bg1"/>
                  </a:solidFill>
                </a:rPr>
                <a:t>Practise</a:t>
              </a:r>
            </a:p>
          </p:txBody>
        </p:sp>
      </p:grpSp>
      <p:pic>
        <p:nvPicPr>
          <p:cNvPr id="20485"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0463" y="2663825"/>
            <a:ext cx="1743075" cy="384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xmlns="" id="{434A93B1-71AE-47D9-9126-79A050CEB1D0}"/>
              </a:ext>
            </a:extLst>
          </p:cNvPr>
          <p:cNvGrpSpPr/>
          <p:nvPr/>
        </p:nvGrpSpPr>
        <p:grpSpPr>
          <a:xfrm>
            <a:off x="7776356" y="227397"/>
            <a:ext cx="1367644" cy="504056"/>
            <a:chOff x="7776356" y="1700808"/>
            <a:chExt cx="1367644" cy="504056"/>
          </a:xfrm>
          <a:solidFill>
            <a:srgbClr val="FAB000"/>
          </a:solidFill>
        </p:grpSpPr>
        <p:sp>
          <p:nvSpPr>
            <p:cNvPr id="19" name="Oval 18">
              <a:extLst>
                <a:ext uri="{FF2B5EF4-FFF2-40B4-BE49-F238E27FC236}">
                  <a16:creationId xmlns:a16="http://schemas.microsoft.com/office/drawing/2014/main" xmlns="" id="{AFFC1AA4-1531-4E83-A2C7-A4CD0536386C}"/>
                </a:ext>
              </a:extLst>
            </p:cNvPr>
            <p:cNvSpPr/>
            <p:nvPr/>
          </p:nvSpPr>
          <p:spPr>
            <a:xfrm>
              <a:off x="7776356" y="1700808"/>
              <a:ext cx="504056" cy="5040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0" name="Rectangle 19">
              <a:extLst>
                <a:ext uri="{FF2B5EF4-FFF2-40B4-BE49-F238E27FC236}">
                  <a16:creationId xmlns:a16="http://schemas.microsoft.com/office/drawing/2014/main" xmlns="" id="{C3002948-4533-474C-95F2-51E429EC1491}"/>
                </a:ext>
              </a:extLst>
            </p:cNvPr>
            <p:cNvSpPr/>
            <p:nvPr/>
          </p:nvSpPr>
          <p:spPr>
            <a:xfrm>
              <a:off x="8028384" y="1700808"/>
              <a:ext cx="1115616" cy="5040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rIns="180000" anchor="ctr"/>
            <a:lstStyle/>
            <a:p>
              <a:pPr>
                <a:defRPr/>
              </a:pPr>
              <a:r>
                <a:rPr lang="en-GB" altLang="en-US" b="1" dirty="0">
                  <a:solidFill>
                    <a:schemeClr val="bg1"/>
                  </a:solidFill>
                </a:rPr>
                <a:t>Practise</a:t>
              </a:r>
            </a:p>
          </p:txBody>
        </p:sp>
      </p:grpSp>
      <p:pic>
        <p:nvPicPr>
          <p:cNvPr id="2150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6788" y="665163"/>
            <a:ext cx="7210425" cy="552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a:extLst>
              <a:ext uri="{FF2B5EF4-FFF2-40B4-BE49-F238E27FC236}">
                <a16:creationId xmlns:a16="http://schemas.microsoft.com/office/drawing/2014/main" xmlns="" id="{9A315D5E-FA47-49CC-A8D5-23E9F9FB335D}"/>
              </a:ext>
            </a:extLst>
          </p:cNvPr>
          <p:cNvSpPr txBox="1"/>
          <p:nvPr/>
        </p:nvSpPr>
        <p:spPr>
          <a:xfrm rot="20494392">
            <a:off x="2010215" y="1303586"/>
            <a:ext cx="841463" cy="1323439"/>
          </a:xfrm>
          <a:prstGeom prst="rect">
            <a:avLst/>
          </a:prstGeom>
          <a:noFill/>
        </p:spPr>
        <p:txBody>
          <a:bodyPr>
            <a:spAutoFit/>
          </a:bodyPr>
          <a:lstStyle/>
          <a:p>
            <a:pPr algn="ctr">
              <a:defRPr/>
            </a:pPr>
            <a:r>
              <a:rPr lang="en-GB" sz="8000" b="1" dirty="0">
                <a:ln w="19050">
                  <a:solidFill>
                    <a:sysClr val="windowText" lastClr="000000"/>
                  </a:solidFill>
                </a:ln>
                <a:solidFill>
                  <a:srgbClr val="FF0000"/>
                </a:solidFill>
              </a:rPr>
              <a:t>X</a:t>
            </a:r>
          </a:p>
        </p:txBody>
      </p:sp>
      <p:sp>
        <p:nvSpPr>
          <p:cNvPr id="13" name="TextBox 12">
            <a:extLst>
              <a:ext uri="{FF2B5EF4-FFF2-40B4-BE49-F238E27FC236}">
                <a16:creationId xmlns:a16="http://schemas.microsoft.com/office/drawing/2014/main" xmlns="" id="{161EFB24-C389-46DB-B46F-1774441F60E6}"/>
              </a:ext>
            </a:extLst>
          </p:cNvPr>
          <p:cNvSpPr txBox="1"/>
          <p:nvPr/>
        </p:nvSpPr>
        <p:spPr>
          <a:xfrm rot="20494392">
            <a:off x="4506151" y="1906044"/>
            <a:ext cx="826392" cy="1323439"/>
          </a:xfrm>
          <a:prstGeom prst="rect">
            <a:avLst/>
          </a:prstGeom>
          <a:noFill/>
        </p:spPr>
        <p:txBody>
          <a:bodyPr>
            <a:spAutoFit/>
          </a:bodyPr>
          <a:lstStyle/>
          <a:p>
            <a:pPr algn="ctr">
              <a:defRPr/>
            </a:pPr>
            <a:r>
              <a:rPr lang="en-GB" sz="8000" b="1" dirty="0">
                <a:ln w="19050">
                  <a:solidFill>
                    <a:sysClr val="windowText" lastClr="000000"/>
                  </a:solidFill>
                </a:ln>
                <a:solidFill>
                  <a:srgbClr val="FF0000"/>
                </a:solidFill>
              </a:rPr>
              <a:t>X</a:t>
            </a:r>
          </a:p>
        </p:txBody>
      </p:sp>
      <p:sp>
        <p:nvSpPr>
          <p:cNvPr id="14" name="TextBox 13">
            <a:extLst>
              <a:ext uri="{FF2B5EF4-FFF2-40B4-BE49-F238E27FC236}">
                <a16:creationId xmlns:a16="http://schemas.microsoft.com/office/drawing/2014/main" xmlns="" id="{C81979BB-B7F3-49B3-AEEB-8DEB3F5051B4}"/>
              </a:ext>
            </a:extLst>
          </p:cNvPr>
          <p:cNvSpPr txBox="1"/>
          <p:nvPr/>
        </p:nvSpPr>
        <p:spPr>
          <a:xfrm rot="20494392">
            <a:off x="6367310" y="1367396"/>
            <a:ext cx="678786" cy="1323439"/>
          </a:xfrm>
          <a:prstGeom prst="rect">
            <a:avLst/>
          </a:prstGeom>
          <a:noFill/>
        </p:spPr>
        <p:txBody>
          <a:bodyPr>
            <a:spAutoFit/>
          </a:bodyPr>
          <a:lstStyle/>
          <a:p>
            <a:pPr algn="ctr">
              <a:defRPr/>
            </a:pPr>
            <a:r>
              <a:rPr lang="en-GB" sz="8000" b="1" dirty="0">
                <a:ln w="19050">
                  <a:solidFill>
                    <a:sysClr val="windowText" lastClr="000000"/>
                  </a:solidFill>
                </a:ln>
                <a:solidFill>
                  <a:srgbClr val="FF0000"/>
                </a:solidFill>
              </a:rPr>
              <a:t>X</a:t>
            </a:r>
          </a:p>
        </p:txBody>
      </p:sp>
      <p:sp>
        <p:nvSpPr>
          <p:cNvPr id="15" name="TextBox 14">
            <a:extLst>
              <a:ext uri="{FF2B5EF4-FFF2-40B4-BE49-F238E27FC236}">
                <a16:creationId xmlns:a16="http://schemas.microsoft.com/office/drawing/2014/main" xmlns="" id="{23140EEB-3D14-43FD-BCBD-10B30CABE098}"/>
              </a:ext>
            </a:extLst>
          </p:cNvPr>
          <p:cNvSpPr txBox="1"/>
          <p:nvPr/>
        </p:nvSpPr>
        <p:spPr>
          <a:xfrm rot="20494392">
            <a:off x="6087302" y="4373020"/>
            <a:ext cx="826378" cy="1323439"/>
          </a:xfrm>
          <a:prstGeom prst="rect">
            <a:avLst/>
          </a:prstGeom>
          <a:noFill/>
        </p:spPr>
        <p:txBody>
          <a:bodyPr>
            <a:spAutoFit/>
          </a:bodyPr>
          <a:lstStyle/>
          <a:p>
            <a:pPr algn="ctr">
              <a:defRPr/>
            </a:pPr>
            <a:r>
              <a:rPr lang="en-GB" sz="8000" b="1" dirty="0">
                <a:ln w="19050">
                  <a:solidFill>
                    <a:sysClr val="windowText" lastClr="000000"/>
                  </a:solidFill>
                </a:ln>
                <a:solidFill>
                  <a:srgbClr val="FF0000"/>
                </a:solidFill>
              </a:rPr>
              <a:t>X</a:t>
            </a:r>
          </a:p>
        </p:txBody>
      </p:sp>
      <p:sp>
        <p:nvSpPr>
          <p:cNvPr id="16" name="TextBox 15">
            <a:extLst>
              <a:ext uri="{FF2B5EF4-FFF2-40B4-BE49-F238E27FC236}">
                <a16:creationId xmlns:a16="http://schemas.microsoft.com/office/drawing/2014/main" xmlns="" id="{F4A11D7C-2492-4943-AEEB-F90965C8253D}"/>
              </a:ext>
            </a:extLst>
          </p:cNvPr>
          <p:cNvSpPr txBox="1"/>
          <p:nvPr/>
        </p:nvSpPr>
        <p:spPr>
          <a:xfrm rot="21065090">
            <a:off x="4068043" y="4080468"/>
            <a:ext cx="697465" cy="1323439"/>
          </a:xfrm>
          <a:prstGeom prst="rect">
            <a:avLst/>
          </a:prstGeom>
          <a:noFill/>
        </p:spPr>
        <p:txBody>
          <a:bodyPr>
            <a:spAutoFit/>
          </a:bodyPr>
          <a:lstStyle/>
          <a:p>
            <a:pPr algn="ctr">
              <a:defRPr/>
            </a:pPr>
            <a:r>
              <a:rPr lang="en-GB" sz="8000" b="1" dirty="0">
                <a:ln w="19050">
                  <a:solidFill>
                    <a:sysClr val="windowText" lastClr="000000"/>
                  </a:solidFill>
                </a:ln>
                <a:solidFill>
                  <a:srgbClr val="FF0000"/>
                </a:solidFill>
              </a:rPr>
              <a:t>X</a:t>
            </a:r>
          </a:p>
        </p:txBody>
      </p:sp>
      <p:sp>
        <p:nvSpPr>
          <p:cNvPr id="17" name="TextBox 16">
            <a:extLst>
              <a:ext uri="{FF2B5EF4-FFF2-40B4-BE49-F238E27FC236}">
                <a16:creationId xmlns:a16="http://schemas.microsoft.com/office/drawing/2014/main" xmlns="" id="{D18BC3DB-9ADC-46A8-B179-9D20AA29EE0B}"/>
              </a:ext>
            </a:extLst>
          </p:cNvPr>
          <p:cNvSpPr txBox="1"/>
          <p:nvPr/>
        </p:nvSpPr>
        <p:spPr>
          <a:xfrm rot="878446">
            <a:off x="1965938" y="3408498"/>
            <a:ext cx="669633" cy="1323439"/>
          </a:xfrm>
          <a:prstGeom prst="rect">
            <a:avLst/>
          </a:prstGeom>
          <a:noFill/>
        </p:spPr>
        <p:txBody>
          <a:bodyPr>
            <a:spAutoFit/>
          </a:bodyPr>
          <a:lstStyle/>
          <a:p>
            <a:pPr algn="ctr">
              <a:defRPr/>
            </a:pPr>
            <a:r>
              <a:rPr lang="en-GB" sz="8000" b="1" dirty="0">
                <a:ln w="19050">
                  <a:solidFill>
                    <a:sysClr val="windowText" lastClr="000000"/>
                  </a:solidFill>
                </a:ln>
                <a:solidFill>
                  <a:srgbClr val="FF0000"/>
                </a:solidFill>
              </a:rPr>
              <a:t>X</a:t>
            </a:r>
          </a:p>
        </p:txBody>
      </p:sp>
      <p:sp>
        <p:nvSpPr>
          <p:cNvPr id="2" name="Rectangle: Rounded Corners 1">
            <a:extLst>
              <a:ext uri="{FF2B5EF4-FFF2-40B4-BE49-F238E27FC236}">
                <a16:creationId xmlns:a16="http://schemas.microsoft.com/office/drawing/2014/main" xmlns="" id="{1FAD64E7-2148-4D7F-B9BB-C986BAE3E781}"/>
              </a:ext>
            </a:extLst>
          </p:cNvPr>
          <p:cNvSpPr/>
          <p:nvPr/>
        </p:nvSpPr>
        <p:spPr>
          <a:xfrm rot="1502891">
            <a:off x="2924175" y="4324350"/>
            <a:ext cx="314325" cy="762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1" name="Rectangle: Rounded Corners 20">
            <a:extLst>
              <a:ext uri="{FF2B5EF4-FFF2-40B4-BE49-F238E27FC236}">
                <a16:creationId xmlns:a16="http://schemas.microsoft.com/office/drawing/2014/main" xmlns="" id="{6BDE4616-BFD0-4CD1-907D-C7FB0558C1C2}"/>
              </a:ext>
            </a:extLst>
          </p:cNvPr>
          <p:cNvSpPr/>
          <p:nvPr/>
        </p:nvSpPr>
        <p:spPr>
          <a:xfrm rot="1757431">
            <a:off x="3333750" y="4543425"/>
            <a:ext cx="314325" cy="762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2" name="Rectangle: Rounded Corners 21">
            <a:extLst>
              <a:ext uri="{FF2B5EF4-FFF2-40B4-BE49-F238E27FC236}">
                <a16:creationId xmlns:a16="http://schemas.microsoft.com/office/drawing/2014/main" xmlns="" id="{F1EBBFAF-C469-4921-84B4-48CE823AF127}"/>
              </a:ext>
            </a:extLst>
          </p:cNvPr>
          <p:cNvSpPr/>
          <p:nvPr/>
        </p:nvSpPr>
        <p:spPr>
          <a:xfrm rot="1502891">
            <a:off x="2505075" y="4143375"/>
            <a:ext cx="314325" cy="762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4" name="Rectangle: Rounded Corners 23">
            <a:extLst>
              <a:ext uri="{FF2B5EF4-FFF2-40B4-BE49-F238E27FC236}">
                <a16:creationId xmlns:a16="http://schemas.microsoft.com/office/drawing/2014/main" xmlns="" id="{B81678CB-4995-4B0A-A763-0E851FD4D3E9}"/>
              </a:ext>
            </a:extLst>
          </p:cNvPr>
          <p:cNvSpPr/>
          <p:nvPr/>
        </p:nvSpPr>
        <p:spPr>
          <a:xfrm>
            <a:off x="4714875" y="4762500"/>
            <a:ext cx="314325" cy="762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5" name="Rectangle: Rounded Corners 24">
            <a:extLst>
              <a:ext uri="{FF2B5EF4-FFF2-40B4-BE49-F238E27FC236}">
                <a16:creationId xmlns:a16="http://schemas.microsoft.com/office/drawing/2014/main" xmlns="" id="{2CF72F25-52A6-4FF4-8BF0-410CA561A8B8}"/>
              </a:ext>
            </a:extLst>
          </p:cNvPr>
          <p:cNvSpPr/>
          <p:nvPr/>
        </p:nvSpPr>
        <p:spPr>
          <a:xfrm rot="1308998">
            <a:off x="3724275" y="4714875"/>
            <a:ext cx="314325" cy="762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6" name="Rectangle: Rounded Corners 25">
            <a:extLst>
              <a:ext uri="{FF2B5EF4-FFF2-40B4-BE49-F238E27FC236}">
                <a16:creationId xmlns:a16="http://schemas.microsoft.com/office/drawing/2014/main" xmlns="" id="{5B288310-9398-4504-B4B3-0BE4D373A02A}"/>
              </a:ext>
            </a:extLst>
          </p:cNvPr>
          <p:cNvSpPr/>
          <p:nvPr/>
        </p:nvSpPr>
        <p:spPr>
          <a:xfrm rot="1080583">
            <a:off x="5105400" y="4838700"/>
            <a:ext cx="314325" cy="762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7" name="Rectangle: Rounded Corners 26">
            <a:extLst>
              <a:ext uri="{FF2B5EF4-FFF2-40B4-BE49-F238E27FC236}">
                <a16:creationId xmlns:a16="http://schemas.microsoft.com/office/drawing/2014/main" xmlns="" id="{4C45D302-2F1B-4F21-9254-78D22CE480A2}"/>
              </a:ext>
            </a:extLst>
          </p:cNvPr>
          <p:cNvSpPr/>
          <p:nvPr/>
        </p:nvSpPr>
        <p:spPr>
          <a:xfrm rot="1080583">
            <a:off x="5543550" y="4981575"/>
            <a:ext cx="314325" cy="762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8" name="Rectangle: Rounded Corners 27">
            <a:extLst>
              <a:ext uri="{FF2B5EF4-FFF2-40B4-BE49-F238E27FC236}">
                <a16:creationId xmlns:a16="http://schemas.microsoft.com/office/drawing/2014/main" xmlns="" id="{D3D3732C-8818-45F6-90D9-C661E1D0E788}"/>
              </a:ext>
            </a:extLst>
          </p:cNvPr>
          <p:cNvSpPr/>
          <p:nvPr/>
        </p:nvSpPr>
        <p:spPr>
          <a:xfrm rot="292814">
            <a:off x="6010275" y="5076825"/>
            <a:ext cx="314325" cy="762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9" name="Rectangle: Rounded Corners 28">
            <a:extLst>
              <a:ext uri="{FF2B5EF4-FFF2-40B4-BE49-F238E27FC236}">
                <a16:creationId xmlns:a16="http://schemas.microsoft.com/office/drawing/2014/main" xmlns="" id="{87B8BE72-CDC4-4D49-B5DA-9C07EA4B6101}"/>
              </a:ext>
            </a:extLst>
          </p:cNvPr>
          <p:cNvSpPr/>
          <p:nvPr/>
        </p:nvSpPr>
        <p:spPr>
          <a:xfrm rot="19706321">
            <a:off x="6696075" y="4867275"/>
            <a:ext cx="314325" cy="762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0" name="Rectangle: Rounded Corners 29">
            <a:extLst>
              <a:ext uri="{FF2B5EF4-FFF2-40B4-BE49-F238E27FC236}">
                <a16:creationId xmlns:a16="http://schemas.microsoft.com/office/drawing/2014/main" xmlns="" id="{A34C7358-E03B-4319-8108-0DC8B8053CC8}"/>
              </a:ext>
            </a:extLst>
          </p:cNvPr>
          <p:cNvSpPr/>
          <p:nvPr/>
        </p:nvSpPr>
        <p:spPr>
          <a:xfrm rot="18845654">
            <a:off x="6981825" y="4600576"/>
            <a:ext cx="314325" cy="762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1" name="Rectangle: Rounded Corners 30">
            <a:extLst>
              <a:ext uri="{FF2B5EF4-FFF2-40B4-BE49-F238E27FC236}">
                <a16:creationId xmlns:a16="http://schemas.microsoft.com/office/drawing/2014/main" xmlns="" id="{FE74426B-82C7-4BE2-B1E5-789D633FDA43}"/>
              </a:ext>
            </a:extLst>
          </p:cNvPr>
          <p:cNvSpPr/>
          <p:nvPr/>
        </p:nvSpPr>
        <p:spPr>
          <a:xfrm rot="17151662">
            <a:off x="7181850" y="4248151"/>
            <a:ext cx="314325" cy="762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2" name="Rectangle: Rounded Corners 31">
            <a:extLst>
              <a:ext uri="{FF2B5EF4-FFF2-40B4-BE49-F238E27FC236}">
                <a16:creationId xmlns:a16="http://schemas.microsoft.com/office/drawing/2014/main" xmlns="" id="{E73D8A2C-866D-47FA-9082-4FE8C01A3491}"/>
              </a:ext>
            </a:extLst>
          </p:cNvPr>
          <p:cNvSpPr/>
          <p:nvPr/>
        </p:nvSpPr>
        <p:spPr>
          <a:xfrm rot="16447281">
            <a:off x="7258050" y="3819526"/>
            <a:ext cx="314325" cy="762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3" name="Rectangle: Rounded Corners 32">
            <a:extLst>
              <a:ext uri="{FF2B5EF4-FFF2-40B4-BE49-F238E27FC236}">
                <a16:creationId xmlns:a16="http://schemas.microsoft.com/office/drawing/2014/main" xmlns="" id="{218FBE4C-BE58-4D30-B431-6797DF4D0252}"/>
              </a:ext>
            </a:extLst>
          </p:cNvPr>
          <p:cNvSpPr/>
          <p:nvPr/>
        </p:nvSpPr>
        <p:spPr>
          <a:xfrm rot="15669785">
            <a:off x="7239000" y="3390901"/>
            <a:ext cx="314325" cy="762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4" name="Rectangle: Rounded Corners 33">
            <a:extLst>
              <a:ext uri="{FF2B5EF4-FFF2-40B4-BE49-F238E27FC236}">
                <a16:creationId xmlns:a16="http://schemas.microsoft.com/office/drawing/2014/main" xmlns="" id="{6C7129B9-7A4B-4DC3-A3BB-0A55116A2DD5}"/>
              </a:ext>
            </a:extLst>
          </p:cNvPr>
          <p:cNvSpPr/>
          <p:nvPr/>
        </p:nvSpPr>
        <p:spPr>
          <a:xfrm rot="15281934">
            <a:off x="7153275" y="3019426"/>
            <a:ext cx="314325" cy="762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6" name="Rectangle: Rounded Corners 35">
            <a:extLst>
              <a:ext uri="{FF2B5EF4-FFF2-40B4-BE49-F238E27FC236}">
                <a16:creationId xmlns:a16="http://schemas.microsoft.com/office/drawing/2014/main" xmlns="" id="{32DBED2C-244D-48D8-9488-61D5B1021B9F}"/>
              </a:ext>
            </a:extLst>
          </p:cNvPr>
          <p:cNvSpPr/>
          <p:nvPr/>
        </p:nvSpPr>
        <p:spPr>
          <a:xfrm rot="14259043">
            <a:off x="7000875" y="2657476"/>
            <a:ext cx="314325" cy="762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7" name="Rectangle: Rounded Corners 36">
            <a:extLst>
              <a:ext uri="{FF2B5EF4-FFF2-40B4-BE49-F238E27FC236}">
                <a16:creationId xmlns:a16="http://schemas.microsoft.com/office/drawing/2014/main" xmlns="" id="{9840C324-639F-45FF-85DB-5DB92BF9FC1F}"/>
              </a:ext>
            </a:extLst>
          </p:cNvPr>
          <p:cNvSpPr/>
          <p:nvPr/>
        </p:nvSpPr>
        <p:spPr>
          <a:xfrm rot="13264624">
            <a:off x="6734175" y="2352675"/>
            <a:ext cx="314325" cy="762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8" name="Rectangle: Rounded Corners 37">
            <a:extLst>
              <a:ext uri="{FF2B5EF4-FFF2-40B4-BE49-F238E27FC236}">
                <a16:creationId xmlns:a16="http://schemas.microsoft.com/office/drawing/2014/main" xmlns="" id="{C01F5F0C-6CE6-4F12-9707-9197D5774C41}"/>
              </a:ext>
            </a:extLst>
          </p:cNvPr>
          <p:cNvSpPr/>
          <p:nvPr/>
        </p:nvSpPr>
        <p:spPr>
          <a:xfrm rot="10015265">
            <a:off x="6105525" y="2124075"/>
            <a:ext cx="314325" cy="762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9" name="Rectangle: Rounded Corners 38">
            <a:extLst>
              <a:ext uri="{FF2B5EF4-FFF2-40B4-BE49-F238E27FC236}">
                <a16:creationId xmlns:a16="http://schemas.microsoft.com/office/drawing/2014/main" xmlns="" id="{9C6E0AF6-3972-4B6A-AF93-7189BE8F8E0C}"/>
              </a:ext>
            </a:extLst>
          </p:cNvPr>
          <p:cNvSpPr/>
          <p:nvPr/>
        </p:nvSpPr>
        <p:spPr>
          <a:xfrm rot="9691006">
            <a:off x="5638800" y="2238375"/>
            <a:ext cx="314325" cy="762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40" name="Rectangle: Rounded Corners 39">
            <a:extLst>
              <a:ext uri="{FF2B5EF4-FFF2-40B4-BE49-F238E27FC236}">
                <a16:creationId xmlns:a16="http://schemas.microsoft.com/office/drawing/2014/main" xmlns="" id="{88B2EF22-1558-468A-8C23-F89AACD16332}"/>
              </a:ext>
            </a:extLst>
          </p:cNvPr>
          <p:cNvSpPr/>
          <p:nvPr/>
        </p:nvSpPr>
        <p:spPr>
          <a:xfrm rot="9691006">
            <a:off x="5162550" y="2390775"/>
            <a:ext cx="314325" cy="762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41" name="Rectangle: Rounded Corners 40">
            <a:extLst>
              <a:ext uri="{FF2B5EF4-FFF2-40B4-BE49-F238E27FC236}">
                <a16:creationId xmlns:a16="http://schemas.microsoft.com/office/drawing/2014/main" xmlns="" id="{1829D8B8-6DC8-4F80-ABDC-AC78319E5846}"/>
              </a:ext>
            </a:extLst>
          </p:cNvPr>
          <p:cNvSpPr/>
          <p:nvPr/>
        </p:nvSpPr>
        <p:spPr>
          <a:xfrm rot="10611214">
            <a:off x="4362450" y="2600325"/>
            <a:ext cx="314325" cy="762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46" name="Rectangle: Rounded Corners 45">
            <a:extLst>
              <a:ext uri="{FF2B5EF4-FFF2-40B4-BE49-F238E27FC236}">
                <a16:creationId xmlns:a16="http://schemas.microsoft.com/office/drawing/2014/main" xmlns="" id="{D4B1D320-D113-4DB8-AD05-48828FF41ECD}"/>
              </a:ext>
            </a:extLst>
          </p:cNvPr>
          <p:cNvSpPr/>
          <p:nvPr/>
        </p:nvSpPr>
        <p:spPr>
          <a:xfrm rot="11399037">
            <a:off x="3905250" y="2600325"/>
            <a:ext cx="314325" cy="762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47" name="Rectangle: Rounded Corners 46">
            <a:extLst>
              <a:ext uri="{FF2B5EF4-FFF2-40B4-BE49-F238E27FC236}">
                <a16:creationId xmlns:a16="http://schemas.microsoft.com/office/drawing/2014/main" xmlns="" id="{5AD5F7C6-E95F-439E-B9FD-D79CD6B1FE5D}"/>
              </a:ext>
            </a:extLst>
          </p:cNvPr>
          <p:cNvSpPr/>
          <p:nvPr/>
        </p:nvSpPr>
        <p:spPr>
          <a:xfrm rot="11399037">
            <a:off x="3429000" y="2524125"/>
            <a:ext cx="314325" cy="762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48" name="Rectangle: Rounded Corners 47">
            <a:extLst>
              <a:ext uri="{FF2B5EF4-FFF2-40B4-BE49-F238E27FC236}">
                <a16:creationId xmlns:a16="http://schemas.microsoft.com/office/drawing/2014/main" xmlns="" id="{1ABEEB6E-EBC9-4F43-9C13-E2A0758F5AD3}"/>
              </a:ext>
            </a:extLst>
          </p:cNvPr>
          <p:cNvSpPr/>
          <p:nvPr/>
        </p:nvSpPr>
        <p:spPr>
          <a:xfrm rot="11399037">
            <a:off x="2990850" y="2457450"/>
            <a:ext cx="314325" cy="762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49" name="Rectangle: Rounded Corners 48">
            <a:extLst>
              <a:ext uri="{FF2B5EF4-FFF2-40B4-BE49-F238E27FC236}">
                <a16:creationId xmlns:a16="http://schemas.microsoft.com/office/drawing/2014/main" xmlns="" id="{E2810172-0344-45CA-B64C-36ECE58C6744}"/>
              </a:ext>
            </a:extLst>
          </p:cNvPr>
          <p:cNvSpPr/>
          <p:nvPr/>
        </p:nvSpPr>
        <p:spPr>
          <a:xfrm rot="11997657">
            <a:off x="2514600" y="2333625"/>
            <a:ext cx="314325" cy="762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7" name="TextBox 6">
            <a:extLst>
              <a:ext uri="{FF2B5EF4-FFF2-40B4-BE49-F238E27FC236}">
                <a16:creationId xmlns:a16="http://schemas.microsoft.com/office/drawing/2014/main" xmlns="" id="{2D1123E9-41B2-41D9-A2F7-725A9737A794}"/>
              </a:ext>
            </a:extLst>
          </p:cNvPr>
          <p:cNvSpPr txBox="1"/>
          <p:nvPr/>
        </p:nvSpPr>
        <p:spPr>
          <a:xfrm rot="20494392">
            <a:off x="1131119" y="1531489"/>
            <a:ext cx="2808312" cy="707886"/>
          </a:xfrm>
          <a:prstGeom prst="rect">
            <a:avLst/>
          </a:prstGeom>
          <a:noFill/>
        </p:spPr>
        <p:txBody>
          <a:bodyPr>
            <a:spAutoFit/>
          </a:bodyPr>
          <a:lstStyle/>
          <a:p>
            <a:pPr algn="ctr">
              <a:defRPr/>
            </a:pPr>
            <a:r>
              <a:rPr lang="en-GB" sz="4000" b="1" dirty="0">
                <a:ln>
                  <a:solidFill>
                    <a:sysClr val="windowText" lastClr="000000"/>
                  </a:solidFill>
                </a:ln>
                <a:solidFill>
                  <a:schemeClr val="bg1"/>
                </a:solidFill>
              </a:rPr>
              <a:t>mummy</a:t>
            </a:r>
          </a:p>
        </p:txBody>
      </p:sp>
      <p:sp>
        <p:nvSpPr>
          <p:cNvPr id="35" name="TextBox 34">
            <a:extLst>
              <a:ext uri="{FF2B5EF4-FFF2-40B4-BE49-F238E27FC236}">
                <a16:creationId xmlns:a16="http://schemas.microsoft.com/office/drawing/2014/main" xmlns="" id="{CEDCFE8B-E78D-4258-B358-709716A5254C}"/>
              </a:ext>
            </a:extLst>
          </p:cNvPr>
          <p:cNvSpPr txBox="1"/>
          <p:nvPr/>
        </p:nvSpPr>
        <p:spPr>
          <a:xfrm rot="259479">
            <a:off x="5280993" y="1809703"/>
            <a:ext cx="2808312" cy="400110"/>
          </a:xfrm>
          <a:prstGeom prst="rect">
            <a:avLst/>
          </a:prstGeom>
          <a:noFill/>
        </p:spPr>
        <p:txBody>
          <a:bodyPr>
            <a:spAutoFit/>
          </a:bodyPr>
          <a:lstStyle/>
          <a:p>
            <a:pPr algn="ctr">
              <a:defRPr/>
            </a:pPr>
            <a:r>
              <a:rPr lang="en-GB" sz="2000" b="1" dirty="0">
                <a:ln>
                  <a:solidFill>
                    <a:sysClr val="windowText" lastClr="000000"/>
                  </a:solidFill>
                </a:ln>
                <a:solidFill>
                  <a:schemeClr val="bg1"/>
                </a:solidFill>
              </a:rPr>
              <a:t>very</a:t>
            </a:r>
          </a:p>
        </p:txBody>
      </p:sp>
      <p:sp>
        <p:nvSpPr>
          <p:cNvPr id="42" name="TextBox 41">
            <a:extLst>
              <a:ext uri="{FF2B5EF4-FFF2-40B4-BE49-F238E27FC236}">
                <a16:creationId xmlns:a16="http://schemas.microsoft.com/office/drawing/2014/main" xmlns="" id="{DAB2BB03-2B75-4FC1-9BA3-47372F3448E6}"/>
              </a:ext>
            </a:extLst>
          </p:cNvPr>
          <p:cNvSpPr txBox="1"/>
          <p:nvPr/>
        </p:nvSpPr>
        <p:spPr>
          <a:xfrm rot="20674662">
            <a:off x="2990269" y="4517616"/>
            <a:ext cx="2808312" cy="400110"/>
          </a:xfrm>
          <a:prstGeom prst="rect">
            <a:avLst/>
          </a:prstGeom>
          <a:noFill/>
        </p:spPr>
        <p:txBody>
          <a:bodyPr>
            <a:spAutoFit/>
          </a:bodyPr>
          <a:lstStyle/>
          <a:p>
            <a:pPr algn="ctr">
              <a:defRPr/>
            </a:pPr>
            <a:r>
              <a:rPr lang="en-GB" sz="2000" b="1" dirty="0">
                <a:ln>
                  <a:solidFill>
                    <a:sysClr val="windowText" lastClr="000000"/>
                  </a:solidFill>
                </a:ln>
                <a:solidFill>
                  <a:schemeClr val="bg1"/>
                </a:solidFill>
              </a:rPr>
              <a:t>penny</a:t>
            </a:r>
          </a:p>
        </p:txBody>
      </p:sp>
      <p:sp>
        <p:nvSpPr>
          <p:cNvPr id="43" name="TextBox 42">
            <a:extLst>
              <a:ext uri="{FF2B5EF4-FFF2-40B4-BE49-F238E27FC236}">
                <a16:creationId xmlns:a16="http://schemas.microsoft.com/office/drawing/2014/main" xmlns="" id="{CA867CA2-DCAD-4EB8-A61E-2D18ED6700CF}"/>
              </a:ext>
            </a:extLst>
          </p:cNvPr>
          <p:cNvSpPr txBox="1"/>
          <p:nvPr/>
        </p:nvSpPr>
        <p:spPr>
          <a:xfrm rot="20674662">
            <a:off x="5078134" y="4343816"/>
            <a:ext cx="2808312" cy="1107996"/>
          </a:xfrm>
          <a:prstGeom prst="rect">
            <a:avLst/>
          </a:prstGeom>
          <a:noFill/>
        </p:spPr>
        <p:txBody>
          <a:bodyPr>
            <a:spAutoFit/>
          </a:bodyPr>
          <a:lstStyle/>
          <a:p>
            <a:pPr algn="ctr">
              <a:defRPr/>
            </a:pPr>
            <a:r>
              <a:rPr lang="en-GB" sz="6600" b="1" dirty="0">
                <a:ln>
                  <a:solidFill>
                    <a:sysClr val="windowText" lastClr="000000"/>
                  </a:solidFill>
                </a:ln>
                <a:solidFill>
                  <a:schemeClr val="bg1"/>
                </a:solidFill>
              </a:rPr>
              <a:t>copy</a:t>
            </a:r>
          </a:p>
        </p:txBody>
      </p:sp>
      <p:sp>
        <p:nvSpPr>
          <p:cNvPr id="44" name="TextBox 43">
            <a:extLst>
              <a:ext uri="{FF2B5EF4-FFF2-40B4-BE49-F238E27FC236}">
                <a16:creationId xmlns:a16="http://schemas.microsoft.com/office/drawing/2014/main" xmlns="" id="{24238793-7911-4BC9-9F31-7FAEF934F8B4}"/>
              </a:ext>
            </a:extLst>
          </p:cNvPr>
          <p:cNvSpPr txBox="1"/>
          <p:nvPr/>
        </p:nvSpPr>
        <p:spPr>
          <a:xfrm rot="1893796">
            <a:off x="3517338" y="2212937"/>
            <a:ext cx="2808312" cy="707886"/>
          </a:xfrm>
          <a:prstGeom prst="rect">
            <a:avLst/>
          </a:prstGeom>
          <a:noFill/>
        </p:spPr>
        <p:txBody>
          <a:bodyPr>
            <a:spAutoFit/>
          </a:bodyPr>
          <a:lstStyle/>
          <a:p>
            <a:pPr algn="ctr">
              <a:defRPr/>
            </a:pPr>
            <a:r>
              <a:rPr lang="en-GB" sz="4000" b="1" dirty="0">
                <a:ln>
                  <a:solidFill>
                    <a:sysClr val="windowText" lastClr="000000"/>
                  </a:solidFill>
                </a:ln>
                <a:solidFill>
                  <a:schemeClr val="bg1"/>
                </a:solidFill>
              </a:rPr>
              <a:t>daddy</a:t>
            </a:r>
          </a:p>
        </p:txBody>
      </p:sp>
      <p:sp>
        <p:nvSpPr>
          <p:cNvPr id="45" name="TextBox 44">
            <a:extLst>
              <a:ext uri="{FF2B5EF4-FFF2-40B4-BE49-F238E27FC236}">
                <a16:creationId xmlns:a16="http://schemas.microsoft.com/office/drawing/2014/main" xmlns="" id="{F98E502B-9E47-4EFC-AE41-5491DEFE6DE4}"/>
              </a:ext>
            </a:extLst>
          </p:cNvPr>
          <p:cNvSpPr txBox="1"/>
          <p:nvPr/>
        </p:nvSpPr>
        <p:spPr>
          <a:xfrm>
            <a:off x="932493" y="3597258"/>
            <a:ext cx="2808312" cy="707886"/>
          </a:xfrm>
          <a:prstGeom prst="rect">
            <a:avLst/>
          </a:prstGeom>
          <a:noFill/>
        </p:spPr>
        <p:txBody>
          <a:bodyPr>
            <a:spAutoFit/>
          </a:bodyPr>
          <a:lstStyle/>
          <a:p>
            <a:pPr algn="ctr">
              <a:defRPr/>
            </a:pPr>
            <a:r>
              <a:rPr lang="en-GB" sz="4000" b="1" dirty="0">
                <a:ln>
                  <a:solidFill>
                    <a:sysClr val="windowText" lastClr="000000"/>
                  </a:solidFill>
                </a:ln>
                <a:solidFill>
                  <a:schemeClr val="bg1"/>
                </a:solidFill>
              </a:rPr>
              <a:t>poppy</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nodeType="clickPar">
                      <p:stCondLst>
                        <p:cond delay="0"/>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childTnLst>
                    </p:cTn>
                  </p:par>
                </p:childTnLst>
              </p:cTn>
              <p:nextCondLst>
                <p:cond evt="onClick" delay="0">
                  <p:tgtEl>
                    <p:spTgt spid="17"/>
                  </p:tgtEl>
                </p:cond>
              </p:nextCondLst>
            </p:seq>
            <p:seq concurrent="1" nextAc="seek">
              <p:cTn id="8" restart="whenNotActive" fill="hold" evtFilter="cancelBubble" nodeType="interactiveSeq">
                <p:stCondLst>
                  <p:cond evt="onClick" delay="0">
                    <p:tgtEl>
                      <p:spTgt spid="16"/>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10" presetClass="entr" presetSubtype="0" fill="hold" nodeType="clickEffect">
                                  <p:stCondLst>
                                    <p:cond delay="0"/>
                                  </p:stCondLst>
                                  <p:childTnLst>
                                    <p:set>
                                      <p:cBhvr>
                                        <p:cTn id="12" dur="1" fill="hold">
                                          <p:stCondLst>
                                            <p:cond delay="0"/>
                                          </p:stCondLst>
                                        </p:cTn>
                                        <p:tgtEl>
                                          <p:spTgt spid="42"/>
                                        </p:tgtEl>
                                        <p:attrNameLst>
                                          <p:attrName>style.visibility</p:attrName>
                                        </p:attrNameLst>
                                      </p:cBhvr>
                                      <p:to>
                                        <p:strVal val="visible"/>
                                      </p:to>
                                    </p:set>
                                    <p:animEffect transition="in" filter="fade">
                                      <p:cBhvr>
                                        <p:cTn id="13" dur="500"/>
                                        <p:tgtEl>
                                          <p:spTgt spid="42"/>
                                        </p:tgtEl>
                                      </p:cBhvr>
                                    </p:animEffect>
                                  </p:childTnLst>
                                </p:cTn>
                              </p:par>
                            </p:childTnLst>
                          </p:cTn>
                        </p:par>
                      </p:childTnLst>
                    </p:cTn>
                  </p:par>
                </p:childTnLst>
              </p:cTn>
              <p:nextCondLst>
                <p:cond evt="onClick" delay="0">
                  <p:tgtEl>
                    <p:spTgt spid="16"/>
                  </p:tgtEl>
                </p:cond>
              </p:nextCondLst>
            </p:seq>
            <p:seq concurrent="1" nextAc="seek">
              <p:cTn id="14" restart="whenNotActive" fill="hold" evtFilter="cancelBubble" nodeType="interactiveSeq">
                <p:stCondLst>
                  <p:cond evt="onClick" delay="0">
                    <p:tgtEl>
                      <p:spTgt spid="15"/>
                    </p:tgtEl>
                  </p:cond>
                </p:stCondLst>
                <p:endSync evt="end" delay="0">
                  <p:rtn val="all"/>
                </p:endSync>
                <p:childTnLst>
                  <p:par>
                    <p:cTn id="15" fill="hold" nodeType="clickPar">
                      <p:stCondLst>
                        <p:cond delay="0"/>
                      </p:stCondLst>
                      <p:childTnLst>
                        <p:par>
                          <p:cTn id="16" fill="hold" nodeType="withGroup">
                            <p:stCondLst>
                              <p:cond delay="0"/>
                            </p:stCondLst>
                            <p:childTnLst>
                              <p:par>
                                <p:cTn id="17" presetID="10" presetClass="entr" presetSubtype="0" fill="hold" nodeType="click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500"/>
                                        <p:tgtEl>
                                          <p:spTgt spid="43"/>
                                        </p:tgtEl>
                                      </p:cBhvr>
                                    </p:animEffect>
                                  </p:childTnLst>
                                </p:cTn>
                              </p:par>
                            </p:childTnLst>
                          </p:cTn>
                        </p:par>
                      </p:childTnLst>
                    </p:cTn>
                  </p:par>
                </p:childTnLst>
              </p:cTn>
              <p:nextCondLst>
                <p:cond evt="onClick" delay="0">
                  <p:tgtEl>
                    <p:spTgt spid="15"/>
                  </p:tgtEl>
                </p:cond>
              </p:nextCondLst>
            </p:seq>
            <p:seq concurrent="1" nextAc="seek">
              <p:cTn id="20" restart="whenNotActive" fill="hold" evtFilter="cancelBubble" nodeType="interactiveSeq">
                <p:stCondLst>
                  <p:cond evt="onClick" delay="0">
                    <p:tgtEl>
                      <p:spTgt spid="14"/>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10" presetClass="entr" presetSubtype="0" fill="hold" nodeType="click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fade">
                                      <p:cBhvr>
                                        <p:cTn id="25" dur="500"/>
                                        <p:tgtEl>
                                          <p:spTgt spid="35"/>
                                        </p:tgtEl>
                                      </p:cBhvr>
                                    </p:animEffect>
                                  </p:childTnLst>
                                </p:cTn>
                              </p:par>
                            </p:childTnLst>
                          </p:cTn>
                        </p:par>
                      </p:childTnLst>
                    </p:cTn>
                  </p:par>
                </p:childTnLst>
              </p:cTn>
              <p:nextCondLst>
                <p:cond evt="onClick" delay="0">
                  <p:tgtEl>
                    <p:spTgt spid="14"/>
                  </p:tgtEl>
                </p:cond>
              </p:nextCondLst>
            </p:seq>
            <p:seq concurrent="1" nextAc="seek">
              <p:cTn id="26" restart="whenNotActive" fill="hold" evtFilter="cancelBubble" nodeType="interactiveSeq">
                <p:stCondLst>
                  <p:cond evt="onClick" delay="0">
                    <p:tgtEl>
                      <p:spTgt spid="13"/>
                    </p:tgtEl>
                  </p:cond>
                </p:stCondLst>
                <p:endSync evt="end" delay="0">
                  <p:rtn val="all"/>
                </p:endSync>
                <p:childTnLst>
                  <p:par>
                    <p:cTn id="27" fill="hold" nodeType="clickPar">
                      <p:stCondLst>
                        <p:cond delay="0"/>
                      </p:stCondLst>
                      <p:childTnLst>
                        <p:par>
                          <p:cTn id="28" fill="hold" nodeType="withGroup">
                            <p:stCondLst>
                              <p:cond delay="0"/>
                            </p:stCondLst>
                            <p:childTnLst>
                              <p:par>
                                <p:cTn id="29" presetID="10" presetClass="entr" presetSubtype="0" fill="hold" nodeType="click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500"/>
                                        <p:tgtEl>
                                          <p:spTgt spid="44"/>
                                        </p:tgtEl>
                                      </p:cBhvr>
                                    </p:animEffect>
                                  </p:childTnLst>
                                </p:cTn>
                              </p:par>
                            </p:childTnLst>
                          </p:cTn>
                        </p:par>
                      </p:childTnLst>
                    </p:cTn>
                  </p:par>
                </p:childTnLst>
              </p:cTn>
              <p:nextCondLst>
                <p:cond evt="onClick" delay="0">
                  <p:tgtEl>
                    <p:spTgt spid="13"/>
                  </p:tgtEl>
                </p:cond>
              </p:nextCondLst>
            </p:seq>
            <p:seq concurrent="1" nextAc="seek">
              <p:cTn id="32" restart="whenNotActive" fill="hold" evtFilter="cancelBubble" nodeType="interactiveSeq">
                <p:stCondLst>
                  <p:cond evt="onClick" delay="0">
                    <p:tgtEl>
                      <p:spTgt spid="12"/>
                    </p:tgtEl>
                  </p:cond>
                </p:stCondLst>
                <p:endSync evt="end" delay="0">
                  <p:rtn val="all"/>
                </p:endSync>
                <p:childTnLst>
                  <p:par>
                    <p:cTn id="33" fill="hold" nodeType="clickPar">
                      <p:stCondLst>
                        <p:cond delay="0"/>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childTnLst>
                          </p:cTn>
                        </p:par>
                      </p:childTnLst>
                    </p:cTn>
                  </p:par>
                </p:childTnLst>
              </p:cTn>
              <p:nextCondLst>
                <p:cond evt="onClick" delay="0">
                  <p:tgtEl>
                    <p:spTgt spid="12"/>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8CC74C"/>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8E0228C1-8B59-4A4D-9EB0-BCD6146B2B0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0345" y="587014"/>
            <a:ext cx="8038244" cy="5683966"/>
          </a:xfrm>
          <a:prstGeom prst="roundRect">
            <a:avLst>
              <a:gd name="adj" fmla="val 2877"/>
            </a:avLst>
          </a:prstGeom>
        </p:spPr>
      </p:pic>
      <p:sp>
        <p:nvSpPr>
          <p:cNvPr id="7" name="Rectangle: Rounded Corners 6">
            <a:extLst>
              <a:ext uri="{FF2B5EF4-FFF2-40B4-BE49-F238E27FC236}">
                <a16:creationId xmlns:a16="http://schemas.microsoft.com/office/drawing/2014/main" xmlns="" id="{7E405A8F-5F55-4B27-BAFC-69257B72E5EF}"/>
              </a:ext>
            </a:extLst>
          </p:cNvPr>
          <p:cNvSpPr/>
          <p:nvPr/>
        </p:nvSpPr>
        <p:spPr>
          <a:xfrm>
            <a:off x="684213" y="4797425"/>
            <a:ext cx="7775575" cy="1379538"/>
          </a:xfrm>
          <a:prstGeom prst="roundRect">
            <a:avLst>
              <a:gd name="adj" fmla="val 10033"/>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sz="2000" dirty="0">
                <a:solidFill>
                  <a:schemeClr val="tx1"/>
                </a:solidFill>
              </a:rPr>
              <a:t>“I would love to go on one of </a:t>
            </a:r>
            <a:r>
              <a:rPr lang="en-GB" sz="2000" u="sng" dirty="0">
                <a:solidFill>
                  <a:schemeClr val="tx1"/>
                </a:solidFill>
              </a:rPr>
              <a:t>th</a:t>
            </a:r>
            <a:r>
              <a:rPr lang="en-GB" sz="2000" dirty="0">
                <a:solidFill>
                  <a:schemeClr val="tx1"/>
                </a:solidFill>
              </a:rPr>
              <a:t>ose </a:t>
            </a:r>
            <a:r>
              <a:rPr lang="en-GB" sz="2000" dirty="0">
                <a:solidFill>
                  <a:schemeClr val="bg1">
                    <a:lumMod val="50000"/>
                  </a:schemeClr>
                </a:solidFill>
              </a:rPr>
              <a:t>special</a:t>
            </a:r>
            <a:r>
              <a:rPr lang="en-GB" sz="2000" dirty="0">
                <a:solidFill>
                  <a:schemeClr val="tx1"/>
                </a:solidFill>
              </a:rPr>
              <a:t> b</a:t>
            </a:r>
            <a:r>
              <a:rPr lang="en-GB" sz="2000" u="sng" dirty="0">
                <a:solidFill>
                  <a:schemeClr val="tx1"/>
                </a:solidFill>
              </a:rPr>
              <a:t>oa</a:t>
            </a:r>
            <a:r>
              <a:rPr lang="en-GB" sz="2000" dirty="0">
                <a:solidFill>
                  <a:schemeClr val="tx1"/>
                </a:solidFill>
              </a:rPr>
              <a:t>ts alo</a:t>
            </a:r>
            <a:r>
              <a:rPr lang="en-GB" sz="2000" u="sng" dirty="0">
                <a:solidFill>
                  <a:schemeClr val="tx1"/>
                </a:solidFill>
              </a:rPr>
              <a:t>ng</a:t>
            </a:r>
            <a:r>
              <a:rPr lang="en-GB" sz="2000" dirty="0">
                <a:solidFill>
                  <a:schemeClr val="tx1"/>
                </a:solidFill>
              </a:rPr>
              <a:t> the Mi</a:t>
            </a:r>
            <a:r>
              <a:rPr lang="en-GB" sz="2000" u="sng" dirty="0">
                <a:solidFill>
                  <a:schemeClr val="tx1"/>
                </a:solidFill>
              </a:rPr>
              <a:t>ss</a:t>
            </a:r>
            <a:r>
              <a:rPr lang="en-GB" sz="2000" dirty="0">
                <a:solidFill>
                  <a:schemeClr val="tx1"/>
                </a:solidFill>
              </a:rPr>
              <a:t>i</a:t>
            </a:r>
            <a:r>
              <a:rPr lang="en-GB" sz="2000" u="sng" dirty="0">
                <a:solidFill>
                  <a:schemeClr val="tx1"/>
                </a:solidFill>
              </a:rPr>
              <a:t>ss</a:t>
            </a:r>
            <a:r>
              <a:rPr lang="en-GB" sz="2000" dirty="0">
                <a:solidFill>
                  <a:schemeClr val="tx1"/>
                </a:solidFill>
              </a:rPr>
              <a:t>ippi Riv</a:t>
            </a:r>
            <a:r>
              <a:rPr lang="en-GB" sz="2000" u="sng" dirty="0">
                <a:solidFill>
                  <a:schemeClr val="tx1"/>
                </a:solidFill>
              </a:rPr>
              <a:t>er</a:t>
            </a:r>
            <a:r>
              <a:rPr lang="en-GB" sz="2000" dirty="0">
                <a:solidFill>
                  <a:schemeClr val="tx1"/>
                </a:solidFill>
              </a:rPr>
              <a:t>,” said Kit, taki</a:t>
            </a:r>
            <a:r>
              <a:rPr lang="en-GB" sz="2000" u="sng" dirty="0">
                <a:solidFill>
                  <a:schemeClr val="tx1"/>
                </a:solidFill>
              </a:rPr>
              <a:t>ng</a:t>
            </a:r>
            <a:r>
              <a:rPr lang="en-GB" sz="2000" dirty="0">
                <a:solidFill>
                  <a:schemeClr val="tx1"/>
                </a:solidFill>
              </a:rPr>
              <a:t> the map from Sam and unfoldi</a:t>
            </a:r>
            <a:r>
              <a:rPr lang="en-GB" sz="2000" u="sng" dirty="0">
                <a:solidFill>
                  <a:schemeClr val="tx1"/>
                </a:solidFill>
              </a:rPr>
              <a:t>ng</a:t>
            </a:r>
            <a:r>
              <a:rPr lang="en-GB" sz="2000" dirty="0">
                <a:solidFill>
                  <a:schemeClr val="tx1"/>
                </a:solidFill>
              </a:rPr>
              <a:t> it. “Dan was te</a:t>
            </a:r>
            <a:r>
              <a:rPr lang="en-GB" sz="2000" u="sng" dirty="0">
                <a:solidFill>
                  <a:schemeClr val="tx1"/>
                </a:solidFill>
              </a:rPr>
              <a:t>ll</a:t>
            </a:r>
            <a:r>
              <a:rPr lang="en-GB" sz="2000" dirty="0">
                <a:solidFill>
                  <a:schemeClr val="tx1"/>
                </a:solidFill>
              </a:rPr>
              <a:t>i</a:t>
            </a:r>
            <a:r>
              <a:rPr lang="en-GB" sz="2000" u="sng" dirty="0">
                <a:solidFill>
                  <a:schemeClr val="tx1"/>
                </a:solidFill>
              </a:rPr>
              <a:t>ng</a:t>
            </a:r>
            <a:r>
              <a:rPr lang="en-GB" sz="2000" dirty="0">
                <a:solidFill>
                  <a:schemeClr val="tx1"/>
                </a:solidFill>
              </a:rPr>
              <a:t> me all ab</a:t>
            </a:r>
            <a:r>
              <a:rPr lang="en-GB" sz="2000" u="sng" dirty="0">
                <a:solidFill>
                  <a:schemeClr val="tx1"/>
                </a:solidFill>
              </a:rPr>
              <a:t>ou</a:t>
            </a:r>
            <a:r>
              <a:rPr lang="en-GB" sz="2000" dirty="0">
                <a:solidFill>
                  <a:schemeClr val="tx1"/>
                </a:solidFill>
              </a:rPr>
              <a:t>t it at B</a:t>
            </a:r>
            <a:r>
              <a:rPr lang="en-GB" sz="2000" u="sng" dirty="0">
                <a:solidFill>
                  <a:schemeClr val="tx1"/>
                </a:solidFill>
              </a:rPr>
              <a:t>ea</a:t>
            </a:r>
            <a:r>
              <a:rPr lang="en-GB" sz="2000" dirty="0">
                <a:solidFill>
                  <a:schemeClr val="tx1"/>
                </a:solidFill>
              </a:rPr>
              <a:t>v</a:t>
            </a:r>
            <a:r>
              <a:rPr lang="en-GB" sz="2000" u="sng" dirty="0">
                <a:solidFill>
                  <a:schemeClr val="tx1"/>
                </a:solidFill>
              </a:rPr>
              <a:t>er</a:t>
            </a:r>
            <a:r>
              <a:rPr lang="en-GB" sz="2000" dirty="0">
                <a:solidFill>
                  <a:schemeClr val="tx1"/>
                </a:solidFill>
              </a:rPr>
              <a:t>s. He went on one last summ</a:t>
            </a:r>
            <a:r>
              <a:rPr lang="en-GB" sz="2000" u="sng" dirty="0">
                <a:solidFill>
                  <a:schemeClr val="tx1"/>
                </a:solidFill>
              </a:rPr>
              <a:t>er</a:t>
            </a:r>
            <a:r>
              <a:rPr lang="en-GB" sz="2000" dirty="0">
                <a:solidFill>
                  <a:schemeClr val="tx1"/>
                </a:solidFill>
              </a:rPr>
              <a:t> wi</a:t>
            </a:r>
            <a:r>
              <a:rPr lang="en-GB" sz="2000" u="sng" dirty="0">
                <a:solidFill>
                  <a:schemeClr val="tx1"/>
                </a:solidFill>
              </a:rPr>
              <a:t>th</a:t>
            </a:r>
            <a:r>
              <a:rPr lang="en-GB" sz="2000" dirty="0">
                <a:solidFill>
                  <a:schemeClr val="tx1"/>
                </a:solidFill>
              </a:rPr>
              <a:t> his family.”</a:t>
            </a:r>
          </a:p>
        </p:txBody>
      </p:sp>
      <p:grpSp>
        <p:nvGrpSpPr>
          <p:cNvPr id="11" name="Group 10">
            <a:extLst>
              <a:ext uri="{FF2B5EF4-FFF2-40B4-BE49-F238E27FC236}">
                <a16:creationId xmlns:a16="http://schemas.microsoft.com/office/drawing/2014/main" xmlns="" id="{50E817EC-D620-4848-9EEC-E9F7FFEB49D2}"/>
              </a:ext>
            </a:extLst>
          </p:cNvPr>
          <p:cNvGrpSpPr/>
          <p:nvPr/>
        </p:nvGrpSpPr>
        <p:grpSpPr>
          <a:xfrm>
            <a:off x="8020050" y="227397"/>
            <a:ext cx="1123947" cy="504056"/>
            <a:chOff x="8020930" y="1700808"/>
            <a:chExt cx="1159582" cy="504056"/>
          </a:xfrm>
          <a:solidFill>
            <a:srgbClr val="FAB000"/>
          </a:solidFill>
        </p:grpSpPr>
        <p:sp>
          <p:nvSpPr>
            <p:cNvPr id="12" name="Oval 11">
              <a:extLst>
                <a:ext uri="{FF2B5EF4-FFF2-40B4-BE49-F238E27FC236}">
                  <a16:creationId xmlns:a16="http://schemas.microsoft.com/office/drawing/2014/main" xmlns="" id="{D1B4BBC0-F6DF-448F-B5E6-BD51762E4348}"/>
                </a:ext>
              </a:extLst>
            </p:cNvPr>
            <p:cNvSpPr/>
            <p:nvPr/>
          </p:nvSpPr>
          <p:spPr>
            <a:xfrm>
              <a:off x="8020930" y="1700808"/>
              <a:ext cx="519979" cy="5040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3" name="Rectangle 12">
              <a:extLst>
                <a:ext uri="{FF2B5EF4-FFF2-40B4-BE49-F238E27FC236}">
                  <a16:creationId xmlns:a16="http://schemas.microsoft.com/office/drawing/2014/main" xmlns="" id="{E8684BBF-A0C2-4A2B-8341-C9557833F461}"/>
                </a:ext>
              </a:extLst>
            </p:cNvPr>
            <p:cNvSpPr/>
            <p:nvPr/>
          </p:nvSpPr>
          <p:spPr>
            <a:xfrm>
              <a:off x="8280920" y="1700808"/>
              <a:ext cx="899592" cy="5040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rIns="180000" anchor="ctr"/>
            <a:lstStyle/>
            <a:p>
              <a:pPr>
                <a:defRPr/>
              </a:pPr>
              <a:r>
                <a:rPr lang="en-GB" altLang="en-US" b="1" dirty="0">
                  <a:solidFill>
                    <a:schemeClr val="bg1"/>
                  </a:solidFill>
                </a:rPr>
                <a:t>Apply</a:t>
              </a:r>
            </a:p>
          </p:txBody>
        </p: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0E8FB"/>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8E0228C1-8B59-4A4D-9EB0-BCD6146B2B0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0346" y="587014"/>
            <a:ext cx="8038242" cy="5683965"/>
          </a:xfrm>
          <a:prstGeom prst="roundRect">
            <a:avLst>
              <a:gd name="adj" fmla="val 2877"/>
            </a:avLst>
          </a:prstGeom>
        </p:spPr>
      </p:pic>
      <p:sp>
        <p:nvSpPr>
          <p:cNvPr id="7" name="Rectangle: Rounded Corners 6">
            <a:extLst>
              <a:ext uri="{FF2B5EF4-FFF2-40B4-BE49-F238E27FC236}">
                <a16:creationId xmlns:a16="http://schemas.microsoft.com/office/drawing/2014/main" xmlns="" id="{7E405A8F-5F55-4B27-BAFC-69257B72E5EF}"/>
              </a:ext>
            </a:extLst>
          </p:cNvPr>
          <p:cNvSpPr/>
          <p:nvPr/>
        </p:nvSpPr>
        <p:spPr>
          <a:xfrm>
            <a:off x="684213" y="4797425"/>
            <a:ext cx="7775575" cy="1379538"/>
          </a:xfrm>
          <a:prstGeom prst="roundRect">
            <a:avLst>
              <a:gd name="adj" fmla="val 10033"/>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sz="2000" dirty="0">
                <a:solidFill>
                  <a:schemeClr val="tx1"/>
                </a:solidFill>
              </a:rPr>
              <a:t>Sam was </a:t>
            </a:r>
            <a:r>
              <a:rPr lang="en-GB" sz="2000" dirty="0">
                <a:solidFill>
                  <a:schemeClr val="bg1">
                    <a:lumMod val="50000"/>
                  </a:schemeClr>
                </a:solidFill>
              </a:rPr>
              <a:t>puzzled</a:t>
            </a:r>
            <a:r>
              <a:rPr lang="en-GB" sz="2000" dirty="0">
                <a:solidFill>
                  <a:schemeClr val="tx1"/>
                </a:solidFill>
              </a:rPr>
              <a:t> and asked, “</a:t>
            </a:r>
            <a:r>
              <a:rPr lang="en-GB" sz="2000" dirty="0">
                <a:solidFill>
                  <a:schemeClr val="bg1">
                    <a:lumMod val="50000"/>
                  </a:schemeClr>
                </a:solidFill>
              </a:rPr>
              <a:t>Which</a:t>
            </a:r>
            <a:r>
              <a:rPr lang="en-GB" sz="2000" dirty="0">
                <a:solidFill>
                  <a:schemeClr val="tx1"/>
                </a:solidFill>
              </a:rPr>
              <a:t> riv</a:t>
            </a:r>
            <a:r>
              <a:rPr lang="en-GB" sz="2000" u="sng" dirty="0">
                <a:solidFill>
                  <a:schemeClr val="tx1"/>
                </a:solidFill>
              </a:rPr>
              <a:t>er</a:t>
            </a:r>
            <a:r>
              <a:rPr lang="en-GB" sz="2000" dirty="0">
                <a:solidFill>
                  <a:schemeClr val="tx1"/>
                </a:solidFill>
              </a:rPr>
              <a:t>? The Mi</a:t>
            </a:r>
            <a:r>
              <a:rPr lang="en-GB" sz="2000" u="sng" dirty="0">
                <a:solidFill>
                  <a:schemeClr val="tx1"/>
                </a:solidFill>
              </a:rPr>
              <a:t>ss</a:t>
            </a:r>
            <a:r>
              <a:rPr lang="en-GB" sz="2000" dirty="0">
                <a:solidFill>
                  <a:schemeClr val="tx1"/>
                </a:solidFill>
              </a:rPr>
              <a:t>..</a:t>
            </a:r>
            <a:r>
              <a:rPr lang="en-GB" sz="2000" dirty="0" err="1">
                <a:solidFill>
                  <a:schemeClr val="tx1"/>
                </a:solidFill>
              </a:rPr>
              <a:t>i</a:t>
            </a:r>
            <a:r>
              <a:rPr lang="en-GB" sz="2000" u="sng" dirty="0" err="1">
                <a:solidFill>
                  <a:schemeClr val="tx1"/>
                </a:solidFill>
              </a:rPr>
              <a:t>ss</a:t>
            </a:r>
            <a:r>
              <a:rPr lang="en-GB" sz="2000" dirty="0">
                <a:solidFill>
                  <a:schemeClr val="tx1"/>
                </a:solidFill>
              </a:rPr>
              <a:t>..</a:t>
            </a:r>
            <a:r>
              <a:rPr lang="en-GB" sz="2000" dirty="0" err="1">
                <a:solidFill>
                  <a:schemeClr val="tx1"/>
                </a:solidFill>
              </a:rPr>
              <a:t>ippi</a:t>
            </a:r>
            <a:r>
              <a:rPr lang="en-GB" sz="2000" dirty="0">
                <a:solidFill>
                  <a:schemeClr val="tx1"/>
                </a:solidFill>
              </a:rPr>
              <a:t>? Where is…?” But </a:t>
            </a:r>
            <a:r>
              <a:rPr lang="en-GB" sz="2000" dirty="0">
                <a:solidFill>
                  <a:schemeClr val="bg1">
                    <a:lumMod val="50000"/>
                  </a:schemeClr>
                </a:solidFill>
              </a:rPr>
              <a:t>before</a:t>
            </a:r>
            <a:r>
              <a:rPr lang="en-GB" sz="2000" dirty="0">
                <a:solidFill>
                  <a:schemeClr val="tx1"/>
                </a:solidFill>
              </a:rPr>
              <a:t> Sam got to fini</a:t>
            </a:r>
            <a:r>
              <a:rPr lang="en-GB" sz="2000" u="sng" dirty="0">
                <a:solidFill>
                  <a:schemeClr val="tx1"/>
                </a:solidFill>
              </a:rPr>
              <a:t>sh</a:t>
            </a:r>
            <a:r>
              <a:rPr lang="en-GB" sz="2000" dirty="0">
                <a:solidFill>
                  <a:schemeClr val="tx1"/>
                </a:solidFill>
              </a:rPr>
              <a:t> her </a:t>
            </a:r>
            <a:r>
              <a:rPr lang="en-GB" sz="2000" dirty="0">
                <a:solidFill>
                  <a:schemeClr val="bg1">
                    <a:lumMod val="50000"/>
                  </a:schemeClr>
                </a:solidFill>
              </a:rPr>
              <a:t>sentence</a:t>
            </a:r>
            <a:r>
              <a:rPr lang="en-GB" sz="2000" dirty="0">
                <a:solidFill>
                  <a:schemeClr val="tx1"/>
                </a:solidFill>
              </a:rPr>
              <a:t>, the </a:t>
            </a:r>
            <a:r>
              <a:rPr lang="en-GB" sz="2000" dirty="0">
                <a:solidFill>
                  <a:schemeClr val="bg1">
                    <a:lumMod val="50000"/>
                  </a:schemeClr>
                </a:solidFill>
              </a:rPr>
              <a:t>magic</a:t>
            </a:r>
            <a:r>
              <a:rPr lang="en-GB" sz="2000" dirty="0">
                <a:solidFill>
                  <a:schemeClr val="tx1"/>
                </a:solidFill>
              </a:rPr>
              <a:t> had st</a:t>
            </a:r>
            <a:r>
              <a:rPr lang="en-GB" sz="2000" u="sng" dirty="0">
                <a:solidFill>
                  <a:schemeClr val="tx1"/>
                </a:solidFill>
              </a:rPr>
              <a:t>ar</a:t>
            </a:r>
            <a:r>
              <a:rPr lang="en-GB" sz="2000" dirty="0">
                <a:solidFill>
                  <a:schemeClr val="tx1"/>
                </a:solidFill>
              </a:rPr>
              <a:t>ted to </a:t>
            </a:r>
            <a:r>
              <a:rPr lang="en-GB" sz="2000" dirty="0">
                <a:solidFill>
                  <a:schemeClr val="bg1">
                    <a:lumMod val="50000"/>
                  </a:schemeClr>
                </a:solidFill>
              </a:rPr>
              <a:t>work</a:t>
            </a:r>
            <a:r>
              <a:rPr lang="en-GB" sz="2000" dirty="0">
                <a:solidFill>
                  <a:schemeClr val="tx1"/>
                </a:solidFill>
              </a:rPr>
              <a:t>. Wi</a:t>
            </a:r>
            <a:r>
              <a:rPr lang="en-GB" sz="2000" u="sng" dirty="0">
                <a:solidFill>
                  <a:schemeClr val="tx1"/>
                </a:solidFill>
              </a:rPr>
              <a:t>th</a:t>
            </a:r>
            <a:r>
              <a:rPr lang="en-GB" sz="2000" dirty="0">
                <a:solidFill>
                  <a:schemeClr val="tx1"/>
                </a:solidFill>
              </a:rPr>
              <a:t>in a fla</a:t>
            </a:r>
            <a:r>
              <a:rPr lang="en-GB" sz="2000" u="sng" dirty="0">
                <a:solidFill>
                  <a:schemeClr val="tx1"/>
                </a:solidFill>
              </a:rPr>
              <a:t>sh,</a:t>
            </a:r>
            <a:r>
              <a:rPr lang="en-GB" sz="2000" dirty="0">
                <a:solidFill>
                  <a:schemeClr val="tx1"/>
                </a:solidFill>
              </a:rPr>
              <a:t> Kit, Sam and Ben were standi</a:t>
            </a:r>
            <a:r>
              <a:rPr lang="en-GB" sz="2000" u="sng" dirty="0">
                <a:solidFill>
                  <a:schemeClr val="tx1"/>
                </a:solidFill>
              </a:rPr>
              <a:t>ng</a:t>
            </a:r>
            <a:r>
              <a:rPr lang="en-GB" sz="2000" dirty="0">
                <a:solidFill>
                  <a:schemeClr val="tx1"/>
                </a:solidFill>
              </a:rPr>
              <a:t> in front of a </a:t>
            </a:r>
            <a:r>
              <a:rPr lang="en-GB" sz="2000" dirty="0">
                <a:solidFill>
                  <a:schemeClr val="bg1">
                    <a:lumMod val="50000"/>
                  </a:schemeClr>
                </a:solidFill>
              </a:rPr>
              <a:t>huge</a:t>
            </a:r>
            <a:r>
              <a:rPr lang="en-GB" sz="2000" dirty="0">
                <a:solidFill>
                  <a:schemeClr val="tx1"/>
                </a:solidFill>
              </a:rPr>
              <a:t> riv</a:t>
            </a:r>
            <a:r>
              <a:rPr lang="en-GB" sz="2000" u="sng" dirty="0">
                <a:solidFill>
                  <a:schemeClr val="tx1"/>
                </a:solidFill>
              </a:rPr>
              <a:t>er</a:t>
            </a:r>
            <a:r>
              <a:rPr lang="en-GB" sz="2000" dirty="0">
                <a:solidFill>
                  <a:schemeClr val="tx1"/>
                </a:solidFill>
              </a:rPr>
              <a:t>!</a:t>
            </a:r>
          </a:p>
        </p:txBody>
      </p:sp>
      <p:grpSp>
        <p:nvGrpSpPr>
          <p:cNvPr id="11" name="Group 10">
            <a:extLst>
              <a:ext uri="{FF2B5EF4-FFF2-40B4-BE49-F238E27FC236}">
                <a16:creationId xmlns:a16="http://schemas.microsoft.com/office/drawing/2014/main" xmlns="" id="{50E817EC-D620-4848-9EEC-E9F7FFEB49D2}"/>
              </a:ext>
            </a:extLst>
          </p:cNvPr>
          <p:cNvGrpSpPr/>
          <p:nvPr/>
        </p:nvGrpSpPr>
        <p:grpSpPr>
          <a:xfrm>
            <a:off x="8020050" y="227397"/>
            <a:ext cx="1123947" cy="504056"/>
            <a:chOff x="8020930" y="1700808"/>
            <a:chExt cx="1159582" cy="504056"/>
          </a:xfrm>
          <a:solidFill>
            <a:srgbClr val="FAB000"/>
          </a:solidFill>
        </p:grpSpPr>
        <p:sp>
          <p:nvSpPr>
            <p:cNvPr id="12" name="Oval 11">
              <a:extLst>
                <a:ext uri="{FF2B5EF4-FFF2-40B4-BE49-F238E27FC236}">
                  <a16:creationId xmlns:a16="http://schemas.microsoft.com/office/drawing/2014/main" xmlns="" id="{D1B4BBC0-F6DF-448F-B5E6-BD51762E4348}"/>
                </a:ext>
              </a:extLst>
            </p:cNvPr>
            <p:cNvSpPr/>
            <p:nvPr/>
          </p:nvSpPr>
          <p:spPr>
            <a:xfrm>
              <a:off x="8020930" y="1700808"/>
              <a:ext cx="519979" cy="5040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3" name="Rectangle 12">
              <a:extLst>
                <a:ext uri="{FF2B5EF4-FFF2-40B4-BE49-F238E27FC236}">
                  <a16:creationId xmlns:a16="http://schemas.microsoft.com/office/drawing/2014/main" xmlns="" id="{E8684BBF-A0C2-4A2B-8341-C9557833F461}"/>
                </a:ext>
              </a:extLst>
            </p:cNvPr>
            <p:cNvSpPr/>
            <p:nvPr/>
          </p:nvSpPr>
          <p:spPr>
            <a:xfrm>
              <a:off x="8280920" y="1700808"/>
              <a:ext cx="899592" cy="5040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rIns="180000" anchor="ctr"/>
            <a:lstStyle/>
            <a:p>
              <a:pPr>
                <a:defRPr/>
              </a:pPr>
              <a:r>
                <a:rPr lang="en-GB" altLang="en-US" b="1" dirty="0">
                  <a:solidFill>
                    <a:schemeClr val="bg1"/>
                  </a:solidFill>
                </a:rPr>
                <a:t>Apply</a:t>
              </a:r>
            </a:p>
          </p:txBody>
        </p:sp>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479425"/>
            <a:ext cx="8220075" cy="993775"/>
          </a:xfrm>
        </p:spPr>
        <p:txBody>
          <a:bodyPr/>
          <a:lstStyle/>
          <a:p>
            <a:pPr eaLnBrk="1" hangingPunct="1"/>
            <a:r>
              <a:rPr lang="en-GB" altLang="en-US"/>
              <a:t>Sentence Time</a:t>
            </a:r>
          </a:p>
        </p:txBody>
      </p:sp>
      <p:sp>
        <p:nvSpPr>
          <p:cNvPr id="14" name="Rectangle: Rounded Corners 13">
            <a:extLst>
              <a:ext uri="{FF2B5EF4-FFF2-40B4-BE49-F238E27FC236}">
                <a16:creationId xmlns:a16="http://schemas.microsoft.com/office/drawing/2014/main" xmlns="" id="{D227CCA6-EBFD-432C-8673-797EEB75944C}"/>
              </a:ext>
            </a:extLst>
          </p:cNvPr>
          <p:cNvSpPr/>
          <p:nvPr/>
        </p:nvSpPr>
        <p:spPr>
          <a:xfrm>
            <a:off x="809625" y="1473200"/>
            <a:ext cx="7515225" cy="876300"/>
          </a:xfrm>
          <a:prstGeom prst="roundRect">
            <a:avLst>
              <a:gd name="adj" fmla="val 1279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chemeClr val="tx1"/>
                </a:solidFill>
              </a:rPr>
              <a:t>Sam is staring at the water in front of her. What is she thinking?</a:t>
            </a:r>
          </a:p>
          <a:p>
            <a:pPr algn="ctr">
              <a:defRPr/>
            </a:pPr>
            <a:r>
              <a:rPr lang="en-GB" dirty="0">
                <a:solidFill>
                  <a:schemeClr val="tx1"/>
                </a:solidFill>
              </a:rPr>
              <a:t>Read the sentence and then click ‘Show’ to reveal the answer!</a:t>
            </a:r>
          </a:p>
        </p:txBody>
      </p:sp>
      <p:grpSp>
        <p:nvGrpSpPr>
          <p:cNvPr id="15" name="Group 14">
            <a:extLst>
              <a:ext uri="{FF2B5EF4-FFF2-40B4-BE49-F238E27FC236}">
                <a16:creationId xmlns:a16="http://schemas.microsoft.com/office/drawing/2014/main" xmlns="" id="{FE62C208-25BB-4D2D-A5F8-32A0A5CCD3DB}"/>
              </a:ext>
            </a:extLst>
          </p:cNvPr>
          <p:cNvGrpSpPr/>
          <p:nvPr/>
        </p:nvGrpSpPr>
        <p:grpSpPr>
          <a:xfrm>
            <a:off x="8020050" y="227397"/>
            <a:ext cx="1123947" cy="504056"/>
            <a:chOff x="8020930" y="1700808"/>
            <a:chExt cx="1159582" cy="504056"/>
          </a:xfrm>
          <a:solidFill>
            <a:srgbClr val="FAB000"/>
          </a:solidFill>
        </p:grpSpPr>
        <p:sp>
          <p:nvSpPr>
            <p:cNvPr id="16" name="Oval 15">
              <a:extLst>
                <a:ext uri="{FF2B5EF4-FFF2-40B4-BE49-F238E27FC236}">
                  <a16:creationId xmlns:a16="http://schemas.microsoft.com/office/drawing/2014/main" xmlns="" id="{64CD8E13-2800-4144-8E43-95B6880F4525}"/>
                </a:ext>
              </a:extLst>
            </p:cNvPr>
            <p:cNvSpPr/>
            <p:nvPr/>
          </p:nvSpPr>
          <p:spPr>
            <a:xfrm>
              <a:off x="8020930" y="1700808"/>
              <a:ext cx="519979" cy="5040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7" name="Rectangle 16">
              <a:extLst>
                <a:ext uri="{FF2B5EF4-FFF2-40B4-BE49-F238E27FC236}">
                  <a16:creationId xmlns:a16="http://schemas.microsoft.com/office/drawing/2014/main" xmlns="" id="{79AEFFAC-DF9A-40B3-9C9B-CEFE084E40DA}"/>
                </a:ext>
              </a:extLst>
            </p:cNvPr>
            <p:cNvSpPr/>
            <p:nvPr/>
          </p:nvSpPr>
          <p:spPr>
            <a:xfrm>
              <a:off x="8280920" y="1700808"/>
              <a:ext cx="899592" cy="5040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rIns="180000" anchor="ctr"/>
            <a:lstStyle/>
            <a:p>
              <a:pPr>
                <a:defRPr/>
              </a:pPr>
              <a:r>
                <a:rPr lang="en-GB" altLang="en-US" b="1" dirty="0">
                  <a:solidFill>
                    <a:schemeClr val="bg1"/>
                  </a:solidFill>
                </a:rPr>
                <a:t>Apply</a:t>
              </a:r>
            </a:p>
          </p:txBody>
        </p:sp>
      </p:grpSp>
      <p:pic>
        <p:nvPicPr>
          <p:cNvPr id="2458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9063" y="2449513"/>
            <a:ext cx="1285875" cy="408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Speech Bubble">
            <a:extLst>
              <a:ext uri="{FF2B5EF4-FFF2-40B4-BE49-F238E27FC236}">
                <a16:creationId xmlns:a16="http://schemas.microsoft.com/office/drawing/2014/main" xmlns="" id="{D31928BD-8664-440B-BE5A-9E29B5AAE43C}"/>
              </a:ext>
            </a:extLst>
          </p:cNvPr>
          <p:cNvSpPr/>
          <p:nvPr/>
        </p:nvSpPr>
        <p:spPr>
          <a:xfrm>
            <a:off x="1108075" y="4283075"/>
            <a:ext cx="7232650" cy="1160463"/>
          </a:xfrm>
          <a:prstGeom prst="wedgeRoundRectCallout">
            <a:avLst>
              <a:gd name="adj1" fmla="val 1626"/>
              <a:gd name="adj2" fmla="val 48428"/>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en-GB" sz="3200" dirty="0">
                <a:solidFill>
                  <a:schemeClr val="tx1"/>
                </a:solidFill>
              </a:rPr>
              <a:t>Is this the Mississippi River that Dan and his family visited?</a:t>
            </a:r>
          </a:p>
        </p:txBody>
      </p:sp>
      <p:grpSp>
        <p:nvGrpSpPr>
          <p:cNvPr id="13" name="Show button"/>
          <p:cNvGrpSpPr>
            <a:grpSpLocks/>
          </p:cNvGrpSpPr>
          <p:nvPr/>
        </p:nvGrpSpPr>
        <p:grpSpPr bwMode="auto">
          <a:xfrm>
            <a:off x="7023100" y="5541963"/>
            <a:ext cx="1498600" cy="666750"/>
            <a:chOff x="6914614" y="5534675"/>
            <a:chExt cx="1499293" cy="666848"/>
          </a:xfrm>
        </p:grpSpPr>
        <p:sp>
          <p:nvSpPr>
            <p:cNvPr id="15" name="Rectangle: Rounded Corners 18">
              <a:extLst>
                <a:ext uri="{FF2B5EF4-FFF2-40B4-BE49-F238E27FC236}">
                  <a16:creationId xmlns:a16="http://schemas.microsoft.com/office/drawing/2014/main" xmlns="" id="{0FAC3B94-4118-4BED-82B9-4A904FB5213D}"/>
                </a:ext>
              </a:extLst>
            </p:cNvPr>
            <p:cNvSpPr/>
            <p:nvPr/>
          </p:nvSpPr>
          <p:spPr>
            <a:xfrm>
              <a:off x="6914614" y="5650579"/>
              <a:ext cx="1099058" cy="431863"/>
            </a:xfrm>
            <a:prstGeom prst="roundRect">
              <a:avLst>
                <a:gd name="adj" fmla="val 50000"/>
              </a:avLst>
            </a:prstGeom>
            <a:solidFill>
              <a:srgbClr val="FAB0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dirty="0">
                  <a:latin typeface="Twinkl" pitchFamily="2" charset="0"/>
                </a:rPr>
                <a:t>Show</a:t>
              </a:r>
            </a:p>
          </p:txBody>
        </p:sp>
        <p:pic>
          <p:nvPicPr>
            <p:cNvPr id="16" name="Picture 15">
              <a:extLst>
                <a:ext uri="{FF2B5EF4-FFF2-40B4-BE49-F238E27FC236}">
                  <a16:creationId xmlns:a16="http://schemas.microsoft.com/office/drawing/2014/main" xmlns="" id="{DAF5BC9A-750B-4F0A-8333-ECA484DC719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6107" b="61763"/>
            <a:stretch/>
          </p:blipFill>
          <p:spPr>
            <a:xfrm>
              <a:off x="7747059" y="5534675"/>
              <a:ext cx="666848" cy="666848"/>
            </a:xfrm>
            <a:prstGeom prst="ellipse">
              <a:avLst/>
            </a:prstGeom>
            <a:solidFill>
              <a:schemeClr val="bg1"/>
            </a:solidFill>
            <a:ln w="57150">
              <a:solidFill>
                <a:srgbClr val="FAB000"/>
              </a:solidFill>
            </a:ln>
          </p:spPr>
        </p:pic>
      </p:grpSp>
      <p:grpSp>
        <p:nvGrpSpPr>
          <p:cNvPr id="49" name="Group 48">
            <a:extLst>
              <a:ext uri="{FF2B5EF4-FFF2-40B4-BE49-F238E27FC236}">
                <a16:creationId xmlns:a16="http://schemas.microsoft.com/office/drawing/2014/main" xmlns="" id="{7F459444-A7D5-4799-816A-2FF749131DBE}"/>
              </a:ext>
            </a:extLst>
          </p:cNvPr>
          <p:cNvGrpSpPr/>
          <p:nvPr/>
        </p:nvGrpSpPr>
        <p:grpSpPr>
          <a:xfrm>
            <a:off x="8020050" y="227397"/>
            <a:ext cx="1123947" cy="504056"/>
            <a:chOff x="8020930" y="1700808"/>
            <a:chExt cx="1159582" cy="504056"/>
          </a:xfrm>
          <a:solidFill>
            <a:srgbClr val="FAB000"/>
          </a:solidFill>
        </p:grpSpPr>
        <p:sp>
          <p:nvSpPr>
            <p:cNvPr id="59" name="Oval 58">
              <a:extLst>
                <a:ext uri="{FF2B5EF4-FFF2-40B4-BE49-F238E27FC236}">
                  <a16:creationId xmlns:a16="http://schemas.microsoft.com/office/drawing/2014/main" xmlns="" id="{F1EAE6CC-FE25-4D4B-A418-DD69D1F44729}"/>
                </a:ext>
              </a:extLst>
            </p:cNvPr>
            <p:cNvSpPr/>
            <p:nvPr/>
          </p:nvSpPr>
          <p:spPr>
            <a:xfrm>
              <a:off x="8020930" y="1700808"/>
              <a:ext cx="519979" cy="5040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62" name="Rectangle 61">
              <a:extLst>
                <a:ext uri="{FF2B5EF4-FFF2-40B4-BE49-F238E27FC236}">
                  <a16:creationId xmlns:a16="http://schemas.microsoft.com/office/drawing/2014/main" xmlns="" id="{38228236-CF59-4C35-A25E-E7D4F5BA1AD4}"/>
                </a:ext>
              </a:extLst>
            </p:cNvPr>
            <p:cNvSpPr/>
            <p:nvPr/>
          </p:nvSpPr>
          <p:spPr>
            <a:xfrm>
              <a:off x="8280920" y="1700808"/>
              <a:ext cx="899592" cy="5040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rIns="180000" anchor="ctr"/>
            <a:lstStyle/>
            <a:p>
              <a:pPr>
                <a:defRPr/>
              </a:pPr>
              <a:r>
                <a:rPr lang="en-GB" altLang="en-US" b="1" dirty="0">
                  <a:solidFill>
                    <a:schemeClr val="bg1"/>
                  </a:solidFill>
                </a:rPr>
                <a:t>Apply</a:t>
              </a:r>
            </a:p>
          </p:txBody>
        </p:sp>
      </p:grpSp>
      <p:sp>
        <p:nvSpPr>
          <p:cNvPr id="31" name="Sound Buttons On">
            <a:extLst>
              <a:ext uri="{FF2B5EF4-FFF2-40B4-BE49-F238E27FC236}">
                <a16:creationId xmlns:a16="http://schemas.microsoft.com/office/drawing/2014/main" xmlns="" id="{A47C884E-57A9-4744-97C9-4F8C9262FEF6}"/>
              </a:ext>
            </a:extLst>
          </p:cNvPr>
          <p:cNvSpPr/>
          <p:nvPr/>
        </p:nvSpPr>
        <p:spPr>
          <a:xfrm>
            <a:off x="542925" y="5197475"/>
            <a:ext cx="1152525" cy="1150938"/>
          </a:xfrm>
          <a:prstGeom prst="ellipse">
            <a:avLst/>
          </a:prstGeom>
          <a:solidFill>
            <a:srgbClr val="FAB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400" dirty="0"/>
              <a:t>Sound Buttons on/off</a:t>
            </a:r>
          </a:p>
        </p:txBody>
      </p:sp>
      <p:grpSp>
        <p:nvGrpSpPr>
          <p:cNvPr id="2" name="Group 1"/>
          <p:cNvGrpSpPr>
            <a:grpSpLocks/>
          </p:cNvGrpSpPr>
          <p:nvPr/>
        </p:nvGrpSpPr>
        <p:grpSpPr bwMode="auto">
          <a:xfrm>
            <a:off x="1916113" y="4816475"/>
            <a:ext cx="4881562" cy="68263"/>
            <a:chOff x="3479238" y="4879793"/>
            <a:chExt cx="4882181" cy="69108"/>
          </a:xfrm>
        </p:grpSpPr>
        <p:sp>
          <p:nvSpPr>
            <p:cNvPr id="30" name="Rectangle: Rounded Corners 29">
              <a:extLst>
                <a:ext uri="{FF2B5EF4-FFF2-40B4-BE49-F238E27FC236}">
                  <a16:creationId xmlns:a16="http://schemas.microsoft.com/office/drawing/2014/main" xmlns="" id="{95662E55-DAC1-4195-A6EF-7D37673C8DE5}"/>
                </a:ext>
              </a:extLst>
            </p:cNvPr>
            <p:cNvSpPr/>
            <p:nvPr/>
          </p:nvSpPr>
          <p:spPr>
            <a:xfrm>
              <a:off x="3479238" y="4879793"/>
              <a:ext cx="352470" cy="69108"/>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20" name="Rectangle: Rounded Corners 19">
              <a:extLst>
                <a:ext uri="{FF2B5EF4-FFF2-40B4-BE49-F238E27FC236}">
                  <a16:creationId xmlns:a16="http://schemas.microsoft.com/office/drawing/2014/main" xmlns="" id="{A74A934E-1F44-4870-A66A-293C8616FA39}"/>
                </a:ext>
              </a:extLst>
            </p:cNvPr>
            <p:cNvSpPr/>
            <p:nvPr/>
          </p:nvSpPr>
          <p:spPr>
            <a:xfrm>
              <a:off x="4261974" y="4879793"/>
              <a:ext cx="352470" cy="69108"/>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22" name="Rectangle: Rounded Corners 21">
              <a:extLst>
                <a:ext uri="{FF2B5EF4-FFF2-40B4-BE49-F238E27FC236}">
                  <a16:creationId xmlns:a16="http://schemas.microsoft.com/office/drawing/2014/main" xmlns="" id="{F11DF45B-5A69-4826-89C0-76EE8543CC60}"/>
                </a:ext>
              </a:extLst>
            </p:cNvPr>
            <p:cNvSpPr/>
            <p:nvPr/>
          </p:nvSpPr>
          <p:spPr>
            <a:xfrm>
              <a:off x="5371778" y="4879793"/>
              <a:ext cx="352470" cy="69108"/>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21" name="Rectangle: Rounded Corners 20">
              <a:extLst>
                <a:ext uri="{FF2B5EF4-FFF2-40B4-BE49-F238E27FC236}">
                  <a16:creationId xmlns:a16="http://schemas.microsoft.com/office/drawing/2014/main" xmlns="" id="{2F1D91A7-8313-423B-A326-0443C33A3AE3}"/>
                </a:ext>
              </a:extLst>
            </p:cNvPr>
            <p:cNvSpPr/>
            <p:nvPr/>
          </p:nvSpPr>
          <p:spPr>
            <a:xfrm>
              <a:off x="5817922" y="4879793"/>
              <a:ext cx="352470" cy="69108"/>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23" name="Rectangle: Rounded Corners 22">
              <a:extLst>
                <a:ext uri="{FF2B5EF4-FFF2-40B4-BE49-F238E27FC236}">
                  <a16:creationId xmlns:a16="http://schemas.microsoft.com/office/drawing/2014/main" xmlns="" id="{76D3C233-B806-4181-A987-F4C7B6061380}"/>
                </a:ext>
              </a:extLst>
            </p:cNvPr>
            <p:cNvSpPr/>
            <p:nvPr/>
          </p:nvSpPr>
          <p:spPr>
            <a:xfrm>
              <a:off x="7488183" y="4879793"/>
              <a:ext cx="352470" cy="69108"/>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24" name="Rectangle: Rounded Corners 23">
              <a:extLst>
                <a:ext uri="{FF2B5EF4-FFF2-40B4-BE49-F238E27FC236}">
                  <a16:creationId xmlns:a16="http://schemas.microsoft.com/office/drawing/2014/main" xmlns="" id="{87315D5E-27E4-4736-BB5C-6E8E8BAD997C}"/>
                </a:ext>
              </a:extLst>
            </p:cNvPr>
            <p:cNvSpPr/>
            <p:nvPr/>
          </p:nvSpPr>
          <p:spPr>
            <a:xfrm>
              <a:off x="8008949" y="4879793"/>
              <a:ext cx="352470" cy="69108"/>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grpSp>
      <p:pic>
        <p:nvPicPr>
          <p:cNvPr id="3" name="Picture 2">
            <a:extLst>
              <a:ext uri="{FF2B5EF4-FFF2-40B4-BE49-F238E27FC236}">
                <a16:creationId xmlns:a16="http://schemas.microsoft.com/office/drawing/2014/main" xmlns="" id="{503665FA-676E-4484-8433-19B4A526C3D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5347" y="745170"/>
            <a:ext cx="4733305" cy="3346994"/>
          </a:xfrm>
          <a:prstGeom prst="roundRect">
            <a:avLst>
              <a:gd name="adj" fmla="val 5548"/>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1"/>
                    </p:tgtEl>
                  </p:cond>
                </p:stCondLst>
                <p:endSync evt="end" delay="0">
                  <p:rtn val="all"/>
                </p:endSync>
                <p:childTnLst>
                  <p:par>
                    <p:cTn id="3" fill="hold" nodeType="clickPar">
                      <p:stCondLst>
                        <p:cond delay="0"/>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xit" presetSubtype="0" fill="hold" nodeType="clickEffect">
                                  <p:stCondLst>
                                    <p:cond delay="0"/>
                                  </p:stCondLst>
                                  <p:childTnLst>
                                    <p:animEffect transition="out" filter="fade">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13" restart="whenNotActive" fill="hold" evtFilter="cancelBubble" nodeType="interactiveSeq">
                <p:stCondLst>
                  <p:cond evt="onClick" delay="0">
                    <p:tgtEl>
                      <p:spTgt spid="13"/>
                    </p:tgtEl>
                  </p:cond>
                </p:stCondLst>
                <p:endSync evt="end" delay="0">
                  <p:rtn val="all"/>
                </p:endSync>
                <p:childTnLst>
                  <p:par>
                    <p:cTn id="14" fill="hold" nodeType="clickPar">
                      <p:stCondLst>
                        <p:cond delay="0"/>
                      </p:stCondLst>
                      <p:childTnLst>
                        <p:par>
                          <p:cTn id="15" fill="hold" nodeType="withGroup">
                            <p:stCondLst>
                              <p:cond delay="0"/>
                            </p:stCondLst>
                            <p:childTnLst>
                              <p:par>
                                <p:cTn id="16" presetID="10" presetClass="entr" presetSubtype="0"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childTnLst>
              </p:cTn>
              <p:nextCondLst>
                <p:cond evt="onClick" delay="0">
                  <p:tgtEl>
                    <p:spTgt spid="13"/>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C0E8FB"/>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8E0228C1-8B59-4A4D-9EB0-BCD6146B2B0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0346" y="587014"/>
            <a:ext cx="8038242" cy="5683966"/>
          </a:xfrm>
          <a:prstGeom prst="roundRect">
            <a:avLst>
              <a:gd name="adj" fmla="val 2877"/>
            </a:avLst>
          </a:prstGeom>
        </p:spPr>
      </p:pic>
      <p:grpSp>
        <p:nvGrpSpPr>
          <p:cNvPr id="11" name="Group 10">
            <a:extLst>
              <a:ext uri="{FF2B5EF4-FFF2-40B4-BE49-F238E27FC236}">
                <a16:creationId xmlns:a16="http://schemas.microsoft.com/office/drawing/2014/main" xmlns="" id="{50E817EC-D620-4848-9EEC-E9F7FFEB49D2}"/>
              </a:ext>
            </a:extLst>
          </p:cNvPr>
          <p:cNvGrpSpPr/>
          <p:nvPr/>
        </p:nvGrpSpPr>
        <p:grpSpPr>
          <a:xfrm>
            <a:off x="8020050" y="227397"/>
            <a:ext cx="1123947" cy="504056"/>
            <a:chOff x="8020930" y="1700808"/>
            <a:chExt cx="1159582" cy="504056"/>
          </a:xfrm>
          <a:solidFill>
            <a:srgbClr val="FAB000"/>
          </a:solidFill>
        </p:grpSpPr>
        <p:sp>
          <p:nvSpPr>
            <p:cNvPr id="12" name="Oval 11">
              <a:extLst>
                <a:ext uri="{FF2B5EF4-FFF2-40B4-BE49-F238E27FC236}">
                  <a16:creationId xmlns:a16="http://schemas.microsoft.com/office/drawing/2014/main" xmlns="" id="{D1B4BBC0-F6DF-448F-B5E6-BD51762E4348}"/>
                </a:ext>
              </a:extLst>
            </p:cNvPr>
            <p:cNvSpPr/>
            <p:nvPr/>
          </p:nvSpPr>
          <p:spPr>
            <a:xfrm>
              <a:off x="8020930" y="1700808"/>
              <a:ext cx="519979" cy="5040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3" name="Rectangle 12">
              <a:extLst>
                <a:ext uri="{FF2B5EF4-FFF2-40B4-BE49-F238E27FC236}">
                  <a16:creationId xmlns:a16="http://schemas.microsoft.com/office/drawing/2014/main" xmlns="" id="{E8684BBF-A0C2-4A2B-8341-C9557833F461}"/>
                </a:ext>
              </a:extLst>
            </p:cNvPr>
            <p:cNvSpPr/>
            <p:nvPr/>
          </p:nvSpPr>
          <p:spPr>
            <a:xfrm>
              <a:off x="8280920" y="1700808"/>
              <a:ext cx="899592" cy="5040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rIns="180000" anchor="ctr"/>
            <a:lstStyle/>
            <a:p>
              <a:pPr>
                <a:defRPr/>
              </a:pPr>
              <a:r>
                <a:rPr lang="en-GB" altLang="en-US" b="1" dirty="0">
                  <a:solidFill>
                    <a:schemeClr val="bg1"/>
                  </a:solidFill>
                </a:rPr>
                <a:t>Apply</a:t>
              </a:r>
            </a:p>
          </p:txBody>
        </p:sp>
      </p:grpSp>
      <p:sp>
        <p:nvSpPr>
          <p:cNvPr id="7" name="Rectangle: Rounded Corners 6">
            <a:extLst>
              <a:ext uri="{FF2B5EF4-FFF2-40B4-BE49-F238E27FC236}">
                <a16:creationId xmlns:a16="http://schemas.microsoft.com/office/drawing/2014/main" xmlns="" id="{7E405A8F-5F55-4B27-BAFC-69257B72E5EF}"/>
              </a:ext>
            </a:extLst>
          </p:cNvPr>
          <p:cNvSpPr/>
          <p:nvPr/>
        </p:nvSpPr>
        <p:spPr>
          <a:xfrm>
            <a:off x="684213" y="4529138"/>
            <a:ext cx="7775575" cy="1647825"/>
          </a:xfrm>
          <a:prstGeom prst="roundRect">
            <a:avLst>
              <a:gd name="adj" fmla="val 10033"/>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sz="2000" dirty="0">
                <a:solidFill>
                  <a:schemeClr val="tx1"/>
                </a:solidFill>
              </a:rPr>
              <a:t>Sam </a:t>
            </a:r>
            <a:r>
              <a:rPr lang="en-GB" sz="2000" dirty="0">
                <a:solidFill>
                  <a:schemeClr val="bg1">
                    <a:lumMod val="50000"/>
                  </a:schemeClr>
                </a:solidFill>
              </a:rPr>
              <a:t>turned</a:t>
            </a:r>
            <a:r>
              <a:rPr lang="en-GB" sz="2000" dirty="0">
                <a:solidFill>
                  <a:schemeClr val="tx1"/>
                </a:solidFill>
              </a:rPr>
              <a:t> to Kit and said, “</a:t>
            </a:r>
            <a:r>
              <a:rPr lang="en-GB" sz="2000" dirty="0">
                <a:solidFill>
                  <a:srgbClr val="FB0551"/>
                </a:solidFill>
              </a:rPr>
              <a:t>Any</a:t>
            </a:r>
            <a:r>
              <a:rPr lang="en-GB" sz="2000" dirty="0">
                <a:solidFill>
                  <a:schemeClr val="tx1"/>
                </a:solidFill>
              </a:rPr>
              <a:t> </a:t>
            </a:r>
            <a:r>
              <a:rPr lang="en-GB" sz="2000" dirty="0">
                <a:solidFill>
                  <a:schemeClr val="bg1">
                    <a:lumMod val="50000"/>
                  </a:schemeClr>
                </a:solidFill>
              </a:rPr>
              <a:t>idea</a:t>
            </a:r>
            <a:r>
              <a:rPr lang="en-GB" sz="2000" dirty="0">
                <a:solidFill>
                  <a:schemeClr val="tx1"/>
                </a:solidFill>
              </a:rPr>
              <a:t> where we are, Kit?”</a:t>
            </a:r>
          </a:p>
          <a:p>
            <a:pPr>
              <a:defRPr/>
            </a:pPr>
            <a:r>
              <a:rPr lang="en-GB" sz="2000" dirty="0">
                <a:solidFill>
                  <a:schemeClr val="tx1"/>
                </a:solidFill>
              </a:rPr>
              <a:t>Kit did not h</a:t>
            </a:r>
            <a:r>
              <a:rPr lang="en-GB" sz="2000" u="sng" dirty="0">
                <a:solidFill>
                  <a:schemeClr val="tx1"/>
                </a:solidFill>
              </a:rPr>
              <a:t>ear</a:t>
            </a:r>
            <a:r>
              <a:rPr lang="en-GB" sz="2000" dirty="0">
                <a:solidFill>
                  <a:schemeClr val="tx1"/>
                </a:solidFill>
              </a:rPr>
              <a:t> Sam </a:t>
            </a:r>
            <a:r>
              <a:rPr lang="en-GB" sz="2000" dirty="0">
                <a:solidFill>
                  <a:srgbClr val="FB0551"/>
                </a:solidFill>
              </a:rPr>
              <a:t>because</a:t>
            </a:r>
            <a:r>
              <a:rPr lang="en-GB" sz="2000" dirty="0">
                <a:solidFill>
                  <a:schemeClr val="tx1"/>
                </a:solidFill>
              </a:rPr>
              <a:t> he was d</a:t>
            </a:r>
            <a:r>
              <a:rPr lang="en-GB" sz="2000" u="sng" dirty="0">
                <a:solidFill>
                  <a:schemeClr val="tx1"/>
                </a:solidFill>
              </a:rPr>
              <a:t>ee</a:t>
            </a:r>
            <a:r>
              <a:rPr lang="en-GB" sz="2000" dirty="0">
                <a:solidFill>
                  <a:schemeClr val="tx1"/>
                </a:solidFill>
              </a:rPr>
              <a:t>p in thought. His </a:t>
            </a:r>
            <a:r>
              <a:rPr lang="en-GB" sz="2000" dirty="0">
                <a:solidFill>
                  <a:srgbClr val="FB0551"/>
                </a:solidFill>
              </a:rPr>
              <a:t>eyes</a:t>
            </a:r>
            <a:r>
              <a:rPr lang="en-GB" sz="2000" dirty="0">
                <a:solidFill>
                  <a:schemeClr val="tx1"/>
                </a:solidFill>
              </a:rPr>
              <a:t> were </a:t>
            </a:r>
            <a:r>
              <a:rPr lang="en-GB" sz="2000" dirty="0">
                <a:solidFill>
                  <a:schemeClr val="bg1">
                    <a:lumMod val="50000"/>
                  </a:schemeClr>
                </a:solidFill>
              </a:rPr>
              <a:t>fixed</a:t>
            </a:r>
            <a:r>
              <a:rPr lang="en-GB" sz="2000" dirty="0">
                <a:solidFill>
                  <a:schemeClr val="tx1"/>
                </a:solidFill>
              </a:rPr>
              <a:t> on a </a:t>
            </a:r>
            <a:r>
              <a:rPr lang="en-GB" sz="2000" dirty="0">
                <a:solidFill>
                  <a:schemeClr val="bg1">
                    <a:lumMod val="50000"/>
                  </a:schemeClr>
                </a:solidFill>
              </a:rPr>
              <a:t>huge</a:t>
            </a:r>
            <a:r>
              <a:rPr lang="en-GB" sz="2000" dirty="0">
                <a:solidFill>
                  <a:schemeClr val="tx1"/>
                </a:solidFill>
              </a:rPr>
              <a:t> st</a:t>
            </a:r>
            <a:r>
              <a:rPr lang="en-GB" sz="2000" u="sng" dirty="0">
                <a:solidFill>
                  <a:schemeClr val="tx1"/>
                </a:solidFill>
              </a:rPr>
              <a:t>ea</a:t>
            </a:r>
            <a:r>
              <a:rPr lang="en-GB" sz="2000" dirty="0">
                <a:solidFill>
                  <a:schemeClr val="tx1"/>
                </a:solidFill>
              </a:rPr>
              <a:t>m b</a:t>
            </a:r>
            <a:r>
              <a:rPr lang="en-GB" sz="2000" u="sng" dirty="0">
                <a:solidFill>
                  <a:schemeClr val="tx1"/>
                </a:solidFill>
              </a:rPr>
              <a:t>oa</a:t>
            </a:r>
            <a:r>
              <a:rPr lang="en-GB" sz="2000" dirty="0">
                <a:solidFill>
                  <a:schemeClr val="tx1"/>
                </a:solidFill>
              </a:rPr>
              <a:t>t </a:t>
            </a:r>
            <a:r>
              <a:rPr lang="en-GB" sz="2000" dirty="0">
                <a:solidFill>
                  <a:schemeClr val="bg1">
                    <a:lumMod val="50000"/>
                  </a:schemeClr>
                </a:solidFill>
              </a:rPr>
              <a:t>which</a:t>
            </a:r>
            <a:r>
              <a:rPr lang="en-GB" sz="2000" dirty="0">
                <a:solidFill>
                  <a:schemeClr val="tx1"/>
                </a:solidFill>
              </a:rPr>
              <a:t> was very slowly maki</a:t>
            </a:r>
            <a:r>
              <a:rPr lang="en-GB" sz="2000" u="sng" dirty="0">
                <a:solidFill>
                  <a:schemeClr val="tx1"/>
                </a:solidFill>
              </a:rPr>
              <a:t>ng</a:t>
            </a:r>
            <a:r>
              <a:rPr lang="en-GB" sz="2000" dirty="0">
                <a:solidFill>
                  <a:schemeClr val="tx1"/>
                </a:solidFill>
              </a:rPr>
              <a:t> its w</a:t>
            </a:r>
            <a:r>
              <a:rPr lang="en-GB" sz="2000" u="sng" dirty="0">
                <a:solidFill>
                  <a:schemeClr val="tx1"/>
                </a:solidFill>
              </a:rPr>
              <a:t>ay</a:t>
            </a:r>
            <a:r>
              <a:rPr lang="en-GB" sz="2000" dirty="0">
                <a:solidFill>
                  <a:schemeClr val="tx1"/>
                </a:solidFill>
              </a:rPr>
              <a:t> up the riv</a:t>
            </a:r>
            <a:r>
              <a:rPr lang="en-GB" sz="2000" u="sng" dirty="0">
                <a:solidFill>
                  <a:schemeClr val="tx1"/>
                </a:solidFill>
              </a:rPr>
              <a:t>er</a:t>
            </a:r>
            <a:r>
              <a:rPr lang="en-GB" sz="2000" dirty="0">
                <a:solidFill>
                  <a:schemeClr val="tx1"/>
                </a:solidFill>
              </a:rPr>
              <a:t>. Suddenly, Kit </a:t>
            </a:r>
            <a:r>
              <a:rPr lang="en-GB" sz="2000" u="sng" dirty="0">
                <a:solidFill>
                  <a:schemeClr val="tx1"/>
                </a:solidFill>
              </a:rPr>
              <a:t>shou</a:t>
            </a:r>
            <a:r>
              <a:rPr lang="en-GB" sz="2000" dirty="0">
                <a:solidFill>
                  <a:schemeClr val="tx1"/>
                </a:solidFill>
              </a:rPr>
              <a:t>ted wi</a:t>
            </a:r>
            <a:r>
              <a:rPr lang="en-GB" sz="2000" u="sng" dirty="0">
                <a:solidFill>
                  <a:schemeClr val="tx1"/>
                </a:solidFill>
              </a:rPr>
              <a:t>th</a:t>
            </a:r>
            <a:r>
              <a:rPr lang="en-GB" sz="2000" dirty="0">
                <a:solidFill>
                  <a:schemeClr val="tx1"/>
                </a:solidFill>
              </a:rPr>
              <a:t> </a:t>
            </a:r>
            <a:r>
              <a:rPr lang="en-GB" sz="2000" dirty="0">
                <a:solidFill>
                  <a:schemeClr val="bg1">
                    <a:lumMod val="50000"/>
                  </a:schemeClr>
                </a:solidFill>
              </a:rPr>
              <a:t>excitement</a:t>
            </a:r>
            <a:r>
              <a:rPr lang="en-GB" sz="2000" dirty="0">
                <a:solidFill>
                  <a:schemeClr val="tx1"/>
                </a:solidFill>
              </a:rPr>
              <a:t>, “We are </a:t>
            </a:r>
            <a:r>
              <a:rPr lang="en-GB" sz="2000" dirty="0">
                <a:solidFill>
                  <a:schemeClr val="bg1">
                    <a:lumMod val="50000"/>
                  </a:schemeClr>
                </a:solidFill>
              </a:rPr>
              <a:t>here</a:t>
            </a:r>
            <a:r>
              <a:rPr lang="en-GB" sz="2000" dirty="0">
                <a:solidFill>
                  <a:schemeClr val="tx1"/>
                </a:solidFill>
              </a:rPr>
              <a:t>!”</a:t>
            </a:r>
          </a:p>
        </p:txBody>
      </p:sp>
      <p:sp>
        <p:nvSpPr>
          <p:cNvPr id="15" name="Rectangle 14">
            <a:extLst>
              <a:ext uri="{FF2B5EF4-FFF2-40B4-BE49-F238E27FC236}">
                <a16:creationId xmlns:a16="http://schemas.microsoft.com/office/drawing/2014/main" xmlns="" id="{E117C959-2970-46A2-9941-74E7ED10F450}"/>
              </a:ext>
            </a:extLst>
          </p:cNvPr>
          <p:cNvSpPr/>
          <p:nvPr/>
        </p:nvSpPr>
        <p:spPr>
          <a:xfrm flipH="1">
            <a:off x="5003800" y="5770563"/>
            <a:ext cx="46038" cy="1285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5825" y="1782763"/>
            <a:ext cx="1866900" cy="471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950" y="1893888"/>
            <a:ext cx="1481138" cy="460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auto">
          <a:xfrm>
            <a:off x="1258888" y="620713"/>
            <a:ext cx="6667500" cy="438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uffy-TTF" panose="020B0603060100000000" pitchFamily="34" charset="0"/>
                <a:cs typeface="Tuffy-TTF" panose="020B0603060100000000"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uffy-TTF" panose="020B0603060100000000" pitchFamily="34" charset="0"/>
                <a:cs typeface="Tuffy-TTF" panose="020B0603060100000000"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9pPr>
          </a:lstStyle>
          <a:p>
            <a:pPr algn="ctr">
              <a:lnSpc>
                <a:spcPct val="100000"/>
              </a:lnSpc>
              <a:spcBef>
                <a:spcPct val="0"/>
              </a:spcBef>
              <a:buFontTx/>
              <a:buNone/>
            </a:pPr>
            <a:r>
              <a:rPr lang="en-GB" altLang="en-US" sz="19900" dirty="0">
                <a:solidFill>
                  <a:schemeClr val="tx1"/>
                </a:solidFill>
              </a:rPr>
              <a:t>y</a:t>
            </a:r>
          </a:p>
          <a:p>
            <a:pPr algn="ctr">
              <a:lnSpc>
                <a:spcPct val="100000"/>
              </a:lnSpc>
              <a:spcBef>
                <a:spcPct val="0"/>
              </a:spcBef>
              <a:buFontTx/>
              <a:buNone/>
            </a:pPr>
            <a:r>
              <a:rPr lang="en-GB" altLang="en-US" sz="8000" dirty="0">
                <a:solidFill>
                  <a:schemeClr val="tx1"/>
                </a:solidFill>
              </a:rPr>
              <a:t>saying /</a:t>
            </a:r>
            <a:r>
              <a:rPr lang="en-GB" altLang="en-US" sz="8000" dirty="0" err="1">
                <a:solidFill>
                  <a:schemeClr val="tx1"/>
                </a:solidFill>
              </a:rPr>
              <a:t>ee</a:t>
            </a:r>
            <a:r>
              <a:rPr lang="en-GB" altLang="en-US" sz="8000" dirty="0">
                <a:solidFill>
                  <a:schemeClr val="tx1"/>
                </a:solidFill>
              </a:rPr>
              <a:t>/</a:t>
            </a:r>
          </a:p>
        </p:txBody>
      </p:sp>
      <p:sp>
        <p:nvSpPr>
          <p:cNvPr id="8" name="TextBox 7"/>
          <p:cNvSpPr txBox="1">
            <a:spLocks noChangeArrowheads="1"/>
          </p:cNvSpPr>
          <p:nvPr/>
        </p:nvSpPr>
        <p:spPr bwMode="auto">
          <a:xfrm>
            <a:off x="1233488" y="5478463"/>
            <a:ext cx="66675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uffy-TTF" panose="020B0603060100000000" pitchFamily="34" charset="0"/>
                <a:cs typeface="Tuffy-TTF" panose="020B0603060100000000"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uffy-TTF" panose="020B0603060100000000" pitchFamily="34" charset="0"/>
                <a:cs typeface="Tuffy-TTF" panose="020B0603060100000000"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9pPr>
          </a:lstStyle>
          <a:p>
            <a:pPr algn="ctr">
              <a:lnSpc>
                <a:spcPct val="100000"/>
              </a:lnSpc>
              <a:spcBef>
                <a:spcPct val="0"/>
              </a:spcBef>
              <a:buFontTx/>
              <a:buNone/>
            </a:pPr>
            <a:r>
              <a:rPr lang="en-GB" altLang="en-US" sz="2400" i="1">
                <a:solidFill>
                  <a:schemeClr val="tx1"/>
                </a:solidFill>
              </a:rPr>
              <a:t>The adventure continues next lesson!</a:t>
            </a:r>
          </a:p>
        </p:txBody>
      </p:sp>
      <p:sp>
        <p:nvSpPr>
          <p:cNvPr id="27654" name="Title 1"/>
          <p:cNvSpPr>
            <a:spLocks/>
          </p:cNvSpPr>
          <p:nvPr/>
        </p:nvSpPr>
        <p:spPr bwMode="auto">
          <a:xfrm>
            <a:off x="457200" y="479425"/>
            <a:ext cx="8220075" cy="993775"/>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lnSpc>
                <a:spcPct val="90000"/>
              </a:lnSpc>
              <a:spcBef>
                <a:spcPts val="1000"/>
              </a:spcBef>
              <a:buFont typeface="Arial" panose="020B0604020202020204" pitchFamily="34" charset="0"/>
              <a:buChar char="•"/>
              <a:defRPr>
                <a:solidFill>
                  <a:srgbClr val="1C1C1C"/>
                </a:solidFill>
                <a:latin typeface="Twinkl" pitchFamily="2" charset="0"/>
                <a:ea typeface="Tuffy-TTF" panose="020B0603060100000000" pitchFamily="34" charset="0"/>
                <a:cs typeface="Tuffy-TTF" panose="020B0603060100000000" pitchFamily="34" charset="0"/>
              </a:defRPr>
            </a:lvl1pPr>
            <a:lvl2pPr marL="685800" indent="-228600">
              <a:lnSpc>
                <a:spcPct val="90000"/>
              </a:lnSpc>
              <a:spcBef>
                <a:spcPts val="500"/>
              </a:spcBef>
              <a:buFont typeface="Arial" panose="020B0604020202020204" pitchFamily="34" charset="0"/>
              <a:buChar char="•"/>
              <a:defRPr sz="1600">
                <a:solidFill>
                  <a:srgbClr val="1C1C1C"/>
                </a:solidFill>
                <a:latin typeface="Twinkl" pitchFamily="2" charset="0"/>
                <a:ea typeface="Tuffy-TTF" panose="020B0603060100000000" pitchFamily="34" charset="0"/>
                <a:cs typeface="Tuffy-TTF" panose="020B0603060100000000"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9pPr>
          </a:lstStyle>
          <a:p>
            <a:pPr eaLnBrk="1" hangingPunct="1">
              <a:spcBef>
                <a:spcPct val="0"/>
              </a:spcBef>
              <a:buFontTx/>
              <a:buNone/>
            </a:pPr>
            <a:r>
              <a:rPr lang="en-GB" altLang="en-US" sz="4000" b="1" dirty="0"/>
              <a:t>Today, we have learnt…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nodeType="afterGroup">
                            <p:stCondLst>
                              <p:cond delay="500"/>
                            </p:stCondLst>
                            <p:childTnLst>
                              <p:par>
                                <p:cTn id="9" presetID="26" presetClass="emph" presetSubtype="0" fill="hold" grpId="1" nodeType="afterEffect">
                                  <p:stCondLst>
                                    <p:cond delay="0"/>
                                  </p:stCondLst>
                                  <p:childTnLst>
                                    <p:animEffect transition="out" filter="fade">
                                      <p:cBhvr>
                                        <p:cTn id="10" dur="500" tmFilter="0, 0; .2, .5; .8, .5; 1, 0"/>
                                        <p:tgtEl>
                                          <p:spTgt spid="6"/>
                                        </p:tgtEl>
                                      </p:cBhvr>
                                    </p:animEffect>
                                    <p:animScale>
                                      <p:cBhvr>
                                        <p:cTn id="11" dur="250" autoRev="1" fill="hold"/>
                                        <p:tgtEl>
                                          <p:spTgt spid="6"/>
                                        </p:tgtEl>
                                      </p:cBhvr>
                                      <p:by x="105000" y="105000"/>
                                    </p:animScale>
                                  </p:childTnLst>
                                </p:cTn>
                              </p:par>
                            </p:childTnLst>
                          </p:cTn>
                        </p:par>
                        <p:par>
                          <p:cTn id="12" fill="hold" nodeType="afterGroup">
                            <p:stCondLst>
                              <p:cond delay="1000"/>
                            </p:stCondLst>
                            <p:childTnLst>
                              <p:par>
                                <p:cTn id="13" presetID="10" presetClass="entr" presetSubtype="0" fill="hold" grpId="0" nodeType="afterEffect">
                                  <p:stCondLst>
                                    <p:cond delay="25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xmlns="" id="{9DEF17E9-535E-452E-802F-2DEE4AEDF096}"/>
              </a:ext>
            </a:extLst>
          </p:cNvPr>
          <p:cNvGrpSpPr/>
          <p:nvPr/>
        </p:nvGrpSpPr>
        <p:grpSpPr>
          <a:xfrm>
            <a:off x="6696236" y="227397"/>
            <a:ext cx="2447764" cy="504056"/>
            <a:chOff x="6696236" y="1700808"/>
            <a:chExt cx="2447764" cy="504056"/>
          </a:xfrm>
          <a:solidFill>
            <a:srgbClr val="FAB000"/>
          </a:solidFill>
        </p:grpSpPr>
        <p:sp>
          <p:nvSpPr>
            <p:cNvPr id="5" name="Oval 4">
              <a:extLst>
                <a:ext uri="{FF2B5EF4-FFF2-40B4-BE49-F238E27FC236}">
                  <a16:creationId xmlns:a16="http://schemas.microsoft.com/office/drawing/2014/main" xmlns="" id="{2EFB642C-AC0C-4835-9486-AC78D00B4A16}"/>
                </a:ext>
              </a:extLst>
            </p:cNvPr>
            <p:cNvSpPr/>
            <p:nvPr/>
          </p:nvSpPr>
          <p:spPr>
            <a:xfrm>
              <a:off x="6696236" y="1700808"/>
              <a:ext cx="504056" cy="5040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4" name="Rectangle 3">
              <a:extLst>
                <a:ext uri="{FF2B5EF4-FFF2-40B4-BE49-F238E27FC236}">
                  <a16:creationId xmlns:a16="http://schemas.microsoft.com/office/drawing/2014/main" xmlns="" id="{719BC2E4-0463-48F6-9FC2-0345F739B740}"/>
                </a:ext>
              </a:extLst>
            </p:cNvPr>
            <p:cNvSpPr/>
            <p:nvPr/>
          </p:nvSpPr>
          <p:spPr>
            <a:xfrm>
              <a:off x="6948264" y="1700808"/>
              <a:ext cx="2195736" cy="5040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rIns="180000" anchor="ctr"/>
            <a:lstStyle/>
            <a:p>
              <a:pPr>
                <a:defRPr/>
              </a:pPr>
              <a:r>
                <a:rPr lang="en-GB" altLang="en-US" b="1" dirty="0">
                  <a:solidFill>
                    <a:schemeClr val="bg1"/>
                  </a:solidFill>
                </a:rPr>
                <a:t>Revisit and Review</a:t>
              </a:r>
            </a:p>
          </p:txBody>
        </p:sp>
      </p:grpSp>
      <p:sp>
        <p:nvSpPr>
          <p:cNvPr id="67" name="Oval 66">
            <a:extLst>
              <a:ext uri="{FF2B5EF4-FFF2-40B4-BE49-F238E27FC236}">
                <a16:creationId xmlns:a16="http://schemas.microsoft.com/office/drawing/2014/main" xmlns="" id="{844CFEB6-68DB-4591-A0DD-ABD7E3E86731}"/>
              </a:ext>
            </a:extLst>
          </p:cNvPr>
          <p:cNvSpPr/>
          <p:nvPr/>
        </p:nvSpPr>
        <p:spPr>
          <a:xfrm>
            <a:off x="2897188" y="1016000"/>
            <a:ext cx="1511300" cy="1512888"/>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71" name="Oval 70">
            <a:extLst>
              <a:ext uri="{FF2B5EF4-FFF2-40B4-BE49-F238E27FC236}">
                <a16:creationId xmlns:a16="http://schemas.microsoft.com/office/drawing/2014/main" xmlns="" id="{8FC864FC-8568-4BFD-AE12-4EAC8F8E6D2B}"/>
              </a:ext>
            </a:extLst>
          </p:cNvPr>
          <p:cNvSpPr/>
          <p:nvPr/>
        </p:nvSpPr>
        <p:spPr>
          <a:xfrm>
            <a:off x="4719638" y="2917825"/>
            <a:ext cx="1512887" cy="1512888"/>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73" name="Oval 72">
            <a:extLst>
              <a:ext uri="{FF2B5EF4-FFF2-40B4-BE49-F238E27FC236}">
                <a16:creationId xmlns:a16="http://schemas.microsoft.com/office/drawing/2014/main" xmlns="" id="{CFBEF26B-CAA3-44EF-85CD-1A362E358BB1}"/>
              </a:ext>
            </a:extLst>
          </p:cNvPr>
          <p:cNvSpPr/>
          <p:nvPr/>
        </p:nvSpPr>
        <p:spPr>
          <a:xfrm>
            <a:off x="1042988" y="2917825"/>
            <a:ext cx="1512887" cy="1512888"/>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74" name="Oval 73">
            <a:extLst>
              <a:ext uri="{FF2B5EF4-FFF2-40B4-BE49-F238E27FC236}">
                <a16:creationId xmlns:a16="http://schemas.microsoft.com/office/drawing/2014/main" xmlns="" id="{B7EE3302-1F7F-4846-BB17-4F560A3EFC8B}"/>
              </a:ext>
            </a:extLst>
          </p:cNvPr>
          <p:cNvSpPr/>
          <p:nvPr/>
        </p:nvSpPr>
        <p:spPr>
          <a:xfrm>
            <a:off x="6592888" y="2919413"/>
            <a:ext cx="1512887" cy="15113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75" name="Oval 74">
            <a:extLst>
              <a:ext uri="{FF2B5EF4-FFF2-40B4-BE49-F238E27FC236}">
                <a16:creationId xmlns:a16="http://schemas.microsoft.com/office/drawing/2014/main" xmlns="" id="{0983D610-1E5B-4704-844D-35B9B8F2BC66}"/>
              </a:ext>
            </a:extLst>
          </p:cNvPr>
          <p:cNvSpPr/>
          <p:nvPr/>
        </p:nvSpPr>
        <p:spPr>
          <a:xfrm>
            <a:off x="4724400" y="1014413"/>
            <a:ext cx="1512888" cy="15113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76" name="Oval 75">
            <a:extLst>
              <a:ext uri="{FF2B5EF4-FFF2-40B4-BE49-F238E27FC236}">
                <a16:creationId xmlns:a16="http://schemas.microsoft.com/office/drawing/2014/main" xmlns="" id="{51091A78-C7A6-4F72-9F64-CE2DA7C1F15F}"/>
              </a:ext>
            </a:extLst>
          </p:cNvPr>
          <p:cNvSpPr/>
          <p:nvPr/>
        </p:nvSpPr>
        <p:spPr>
          <a:xfrm>
            <a:off x="1049338" y="1014413"/>
            <a:ext cx="1512887" cy="15113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78" name="Oval 77">
            <a:extLst>
              <a:ext uri="{FF2B5EF4-FFF2-40B4-BE49-F238E27FC236}">
                <a16:creationId xmlns:a16="http://schemas.microsoft.com/office/drawing/2014/main" xmlns="" id="{5B9E2135-F108-44D3-A63B-76CEFD935634}"/>
              </a:ext>
            </a:extLst>
          </p:cNvPr>
          <p:cNvSpPr/>
          <p:nvPr/>
        </p:nvSpPr>
        <p:spPr>
          <a:xfrm>
            <a:off x="6594475" y="1020763"/>
            <a:ext cx="1511300" cy="1512887"/>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08" name="Oval 107">
            <a:extLst>
              <a:ext uri="{FF2B5EF4-FFF2-40B4-BE49-F238E27FC236}">
                <a16:creationId xmlns:a16="http://schemas.microsoft.com/office/drawing/2014/main" xmlns="" id="{A944DEBD-826C-4A7D-8CD1-79FC728D3FB9}"/>
              </a:ext>
            </a:extLst>
          </p:cNvPr>
          <p:cNvSpPr/>
          <p:nvPr/>
        </p:nvSpPr>
        <p:spPr>
          <a:xfrm>
            <a:off x="2895600" y="2924175"/>
            <a:ext cx="1511300" cy="1512888"/>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10251" name="Picture 111"/>
          <p:cNvPicPr>
            <a:picLocks noChangeAspect="1" noChangeArrowheads="1"/>
          </p:cNvPicPr>
          <p:nvPr/>
        </p:nvPicPr>
        <p:blipFill>
          <a:blip r:embed="rId22" cstate="print">
            <a:extLst>
              <a:ext uri="{28A0092B-C50C-407E-A947-70E740481C1C}">
                <a14:useLocalDpi xmlns:a14="http://schemas.microsoft.com/office/drawing/2010/main" val="0"/>
              </a:ext>
            </a:extLst>
          </a:blip>
          <a:srcRect t="2" b="47504"/>
          <a:stretch>
            <a:fillRect/>
          </a:stretch>
        </p:blipFill>
        <p:spPr bwMode="auto">
          <a:xfrm>
            <a:off x="5607050" y="4222750"/>
            <a:ext cx="1612900" cy="263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 name="Oval 53">
            <a:extLst>
              <a:ext uri="{FF2B5EF4-FFF2-40B4-BE49-F238E27FC236}">
                <a16:creationId xmlns:a16="http://schemas.microsoft.com/office/drawing/2014/main" xmlns="" id="{5D0615CE-5CC8-4D84-80F8-05E66C7888A1}"/>
              </a:ext>
            </a:extLst>
          </p:cNvPr>
          <p:cNvSpPr/>
          <p:nvPr/>
        </p:nvSpPr>
        <p:spPr>
          <a:xfrm>
            <a:off x="1049338" y="4821238"/>
            <a:ext cx="1512887" cy="1512887"/>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55" name="Oval 54">
            <a:extLst>
              <a:ext uri="{FF2B5EF4-FFF2-40B4-BE49-F238E27FC236}">
                <a16:creationId xmlns:a16="http://schemas.microsoft.com/office/drawing/2014/main" xmlns="" id="{84762B3C-729B-4A53-8FFA-CA10388F009A}"/>
              </a:ext>
            </a:extLst>
          </p:cNvPr>
          <p:cNvSpPr/>
          <p:nvPr/>
        </p:nvSpPr>
        <p:spPr>
          <a:xfrm>
            <a:off x="2922588" y="4822825"/>
            <a:ext cx="1512887" cy="15113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16" name="Picture 15">
            <a:extLst>
              <a:ext uri="{FF2B5EF4-FFF2-40B4-BE49-F238E27FC236}">
                <a16:creationId xmlns:a16="http://schemas.microsoft.com/office/drawing/2014/main" xmlns="" id="{795724BD-5794-47AC-A8E9-EA38BABA8A61}"/>
              </a:ext>
            </a:extLst>
          </p:cNvPr>
          <p:cNvPicPr>
            <a:picLocks noChangeAspect="1"/>
          </p:cNvPicPr>
          <p:nvPr/>
        </p:nvPicPr>
        <p:blipFill rotWithShape="1">
          <a:blip r:embed="rId23"/>
          <a:srcRect l="-7097" t="-10026" r="-5527" b="22732"/>
          <a:stretch/>
        </p:blipFill>
        <p:spPr>
          <a:xfrm>
            <a:off x="1115616" y="1227139"/>
            <a:ext cx="1407542" cy="1298574"/>
          </a:xfrm>
          <a:prstGeom prst="ellipse">
            <a:avLst/>
          </a:prstGeom>
        </p:spPr>
      </p:pic>
      <p:pic>
        <p:nvPicPr>
          <p:cNvPr id="19" name="Picture 18">
            <a:extLst>
              <a:ext uri="{FF2B5EF4-FFF2-40B4-BE49-F238E27FC236}">
                <a16:creationId xmlns:a16="http://schemas.microsoft.com/office/drawing/2014/main" xmlns="" id="{5A9DBA49-7C40-40CB-81BE-7BB34E089802}"/>
              </a:ext>
            </a:extLst>
          </p:cNvPr>
          <p:cNvPicPr>
            <a:picLocks noChangeAspect="1"/>
          </p:cNvPicPr>
          <p:nvPr/>
        </p:nvPicPr>
        <p:blipFill rotWithShape="1">
          <a:blip r:embed="rId24"/>
          <a:srcRect l="-8953" t="-6870" r="-12793" b="60314"/>
          <a:stretch/>
        </p:blipFill>
        <p:spPr>
          <a:xfrm>
            <a:off x="2935337" y="1214438"/>
            <a:ext cx="1432495" cy="1311275"/>
          </a:xfrm>
          <a:prstGeom prst="ellipse">
            <a:avLst/>
          </a:prstGeom>
        </p:spPr>
      </p:pic>
      <p:pic>
        <p:nvPicPr>
          <p:cNvPr id="10256" name="Picture 21"/>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5056188" y="1560513"/>
            <a:ext cx="908050" cy="59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29">
            <a:extLst>
              <a:ext uri="{FF2B5EF4-FFF2-40B4-BE49-F238E27FC236}">
                <a16:creationId xmlns:a16="http://schemas.microsoft.com/office/drawing/2014/main" xmlns="" id="{13A2ACD8-FE27-4E5E-8C5E-77423EB342E6}"/>
              </a:ext>
            </a:extLst>
          </p:cNvPr>
          <p:cNvPicPr>
            <a:picLocks noChangeAspect="1"/>
          </p:cNvPicPr>
          <p:nvPr/>
        </p:nvPicPr>
        <p:blipFill rotWithShape="1">
          <a:blip r:embed="rId26"/>
          <a:srcRect l="25655" t="-13658" r="-1642" b="58651"/>
          <a:stretch/>
        </p:blipFill>
        <p:spPr>
          <a:xfrm>
            <a:off x="6634782" y="1117216"/>
            <a:ext cx="1459259" cy="1408497"/>
          </a:xfrm>
          <a:prstGeom prst="ellipse">
            <a:avLst/>
          </a:prstGeom>
        </p:spPr>
      </p:pic>
      <p:pic>
        <p:nvPicPr>
          <p:cNvPr id="33" name="Picture 32">
            <a:extLst>
              <a:ext uri="{FF2B5EF4-FFF2-40B4-BE49-F238E27FC236}">
                <a16:creationId xmlns:a16="http://schemas.microsoft.com/office/drawing/2014/main" xmlns="" id="{A5C7DA15-A8DB-4DE2-ACAF-26F01FA324F8}"/>
              </a:ext>
            </a:extLst>
          </p:cNvPr>
          <p:cNvPicPr>
            <a:picLocks noChangeAspect="1"/>
          </p:cNvPicPr>
          <p:nvPr/>
        </p:nvPicPr>
        <p:blipFill rotWithShape="1">
          <a:blip r:embed="rId27"/>
          <a:srcRect l="47634" t="17156" r="15843" b="26035"/>
          <a:stretch/>
        </p:blipFill>
        <p:spPr>
          <a:xfrm>
            <a:off x="1048743" y="2924175"/>
            <a:ext cx="1514101" cy="1506538"/>
          </a:xfrm>
          <a:prstGeom prst="ellipse">
            <a:avLst/>
          </a:prstGeom>
        </p:spPr>
      </p:pic>
      <p:pic>
        <p:nvPicPr>
          <p:cNvPr id="36" name="Picture 35">
            <a:extLst>
              <a:ext uri="{FF2B5EF4-FFF2-40B4-BE49-F238E27FC236}">
                <a16:creationId xmlns:a16="http://schemas.microsoft.com/office/drawing/2014/main" xmlns="" id="{721CA197-1E9C-4AF3-896B-9EFEFFBBDEF8}"/>
              </a:ext>
            </a:extLst>
          </p:cNvPr>
          <p:cNvPicPr>
            <a:picLocks noChangeAspect="1"/>
          </p:cNvPicPr>
          <p:nvPr/>
        </p:nvPicPr>
        <p:blipFill rotWithShape="1">
          <a:blip r:embed="rId28"/>
          <a:srcRect l="3543" t="-22043" r="4824" b="5040"/>
          <a:stretch/>
        </p:blipFill>
        <p:spPr>
          <a:xfrm>
            <a:off x="4764255" y="2995928"/>
            <a:ext cx="1424558" cy="1433761"/>
          </a:xfrm>
          <a:prstGeom prst="ellipse">
            <a:avLst/>
          </a:prstGeom>
        </p:spPr>
      </p:pic>
      <p:pic>
        <p:nvPicPr>
          <p:cNvPr id="39" name="Picture 38">
            <a:extLst>
              <a:ext uri="{FF2B5EF4-FFF2-40B4-BE49-F238E27FC236}">
                <a16:creationId xmlns:a16="http://schemas.microsoft.com/office/drawing/2014/main" xmlns="" id="{89E8A0A7-D677-4A8C-8D7C-694B11186F81}"/>
              </a:ext>
            </a:extLst>
          </p:cNvPr>
          <p:cNvPicPr>
            <a:picLocks noChangeAspect="1"/>
          </p:cNvPicPr>
          <p:nvPr/>
        </p:nvPicPr>
        <p:blipFill rotWithShape="1">
          <a:blip r:embed="rId29"/>
          <a:srcRect l="-13201" t="-12649" r="-17420" b="62610"/>
          <a:stretch/>
        </p:blipFill>
        <p:spPr>
          <a:xfrm>
            <a:off x="6613351" y="2901254"/>
            <a:ext cx="1473200" cy="1519237"/>
          </a:xfrm>
          <a:prstGeom prst="ellipse">
            <a:avLst/>
          </a:prstGeom>
        </p:spPr>
      </p:pic>
      <p:pic>
        <p:nvPicPr>
          <p:cNvPr id="42" name="Picture 41">
            <a:extLst>
              <a:ext uri="{FF2B5EF4-FFF2-40B4-BE49-F238E27FC236}">
                <a16:creationId xmlns:a16="http://schemas.microsoft.com/office/drawing/2014/main" xmlns="" id="{A3DEF505-417A-4608-975F-D2B87F7A43FF}"/>
              </a:ext>
            </a:extLst>
          </p:cNvPr>
          <p:cNvPicPr>
            <a:picLocks noChangeAspect="1"/>
          </p:cNvPicPr>
          <p:nvPr/>
        </p:nvPicPr>
        <p:blipFill rotWithShape="1">
          <a:blip r:embed="rId30"/>
          <a:srcRect t="-23529" r="5170" b="14231"/>
          <a:stretch/>
        </p:blipFill>
        <p:spPr>
          <a:xfrm>
            <a:off x="1114226" y="4814509"/>
            <a:ext cx="1416428" cy="1519237"/>
          </a:xfrm>
          <a:prstGeom prst="ellipse">
            <a:avLst/>
          </a:prstGeom>
        </p:spPr>
      </p:pic>
      <p:pic>
        <p:nvPicPr>
          <p:cNvPr id="10262" name="Picture 44"/>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3063875" y="3343275"/>
            <a:ext cx="1157288" cy="94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Picture 47">
            <a:extLst>
              <a:ext uri="{FF2B5EF4-FFF2-40B4-BE49-F238E27FC236}">
                <a16:creationId xmlns:a16="http://schemas.microsoft.com/office/drawing/2014/main" xmlns="" id="{4DC4C06D-DAB6-471A-99F9-98592EDDB765}"/>
              </a:ext>
            </a:extLst>
          </p:cNvPr>
          <p:cNvPicPr>
            <a:picLocks noChangeAspect="1"/>
          </p:cNvPicPr>
          <p:nvPr/>
        </p:nvPicPr>
        <p:blipFill rotWithShape="1">
          <a:blip r:embed="rId32"/>
          <a:srcRect l="-8339" t="-33282" r="1" b="-23581"/>
          <a:stretch/>
        </p:blipFill>
        <p:spPr>
          <a:xfrm>
            <a:off x="2970413" y="4855702"/>
            <a:ext cx="1439877" cy="1453618"/>
          </a:xfrm>
          <a:prstGeom prst="ellipse">
            <a:avLst/>
          </a:prstGeom>
        </p:spPr>
      </p:pic>
      <p:pic>
        <p:nvPicPr>
          <p:cNvPr id="49" name="asked">
            <a:hlinkClick r:id="" action="ppaction://media"/>
          </p:cNvPr>
          <p:cNvPicPr>
            <a:picLocks noChangeAspect="1" noChangeArrowheads="1"/>
          </p:cNvPicPr>
          <p:nvPr>
            <a:audioFile r:link="rId2"/>
            <p:extLst>
              <p:ext uri="{DAA4B4D4-6D71-4841-9C94-3DE7FCFB9230}">
                <p14:media xmlns:p14="http://schemas.microsoft.com/office/powerpoint/2010/main" r:embed="rId1"/>
              </p:ext>
            </p:extLst>
          </p:nvPr>
        </p:nvPicPr>
        <p:blipFill>
          <a:blip r:embed="rId33">
            <a:extLst>
              <a:ext uri="{28A0092B-C50C-407E-A947-70E740481C1C}">
                <a14:useLocalDpi xmlns:a14="http://schemas.microsoft.com/office/drawing/2010/main" val="0"/>
              </a:ext>
            </a:extLst>
          </a:blip>
          <a:srcRect/>
          <a:stretch>
            <a:fillRect/>
          </a:stretch>
        </p:blipFill>
        <p:spPr bwMode="auto">
          <a:xfrm>
            <a:off x="-708025" y="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called">
            <a:hlinkClick r:id="" action="ppaction://media"/>
          </p:cNvPr>
          <p:cNvPicPr>
            <a:picLocks noChangeAspect="1" noChangeArrowheads="1"/>
          </p:cNvPicPr>
          <p:nvPr>
            <a:audioFile r:link="rId4"/>
            <p:extLst>
              <p:ext uri="{DAA4B4D4-6D71-4841-9C94-3DE7FCFB9230}">
                <p14:media xmlns:p14="http://schemas.microsoft.com/office/powerpoint/2010/main" r:embed="rId3"/>
              </p:ext>
            </p:extLst>
          </p:nvPr>
        </p:nvPicPr>
        <p:blipFill>
          <a:blip r:embed="rId33">
            <a:extLst>
              <a:ext uri="{28A0092B-C50C-407E-A947-70E740481C1C}">
                <a14:useLocalDpi xmlns:a14="http://schemas.microsoft.com/office/drawing/2010/main" val="0"/>
              </a:ext>
            </a:extLst>
          </a:blip>
          <a:srcRect/>
          <a:stretch>
            <a:fillRect/>
          </a:stretch>
        </p:blipFill>
        <p:spPr bwMode="auto">
          <a:xfrm>
            <a:off x="-708025" y="687388"/>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few">
            <a:hlinkClick r:id="" action="ppaction://media"/>
          </p:cNvPr>
          <p:cNvPicPr>
            <a:picLocks noChangeAspect="1" noChangeArrowheads="1"/>
          </p:cNvPicPr>
          <p:nvPr>
            <a:audioFile r:link="rId6"/>
            <p:extLst>
              <p:ext uri="{DAA4B4D4-6D71-4841-9C94-3DE7FCFB9230}">
                <p14:media xmlns:p14="http://schemas.microsoft.com/office/powerpoint/2010/main" r:embed="rId5"/>
              </p:ext>
            </p:extLst>
          </p:nvPr>
        </p:nvPicPr>
        <p:blipFill>
          <a:blip r:embed="rId33">
            <a:extLst>
              <a:ext uri="{28A0092B-C50C-407E-A947-70E740481C1C}">
                <a14:useLocalDpi xmlns:a14="http://schemas.microsoft.com/office/drawing/2010/main" val="0"/>
              </a:ext>
            </a:extLst>
          </a:blip>
          <a:srcRect/>
          <a:stretch>
            <a:fillRect/>
          </a:stretch>
        </p:blipFill>
        <p:spPr bwMode="auto">
          <a:xfrm>
            <a:off x="-708025" y="1376363"/>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new">
            <a:hlinkClick r:id="" action="ppaction://media"/>
          </p:cNvPr>
          <p:cNvPicPr>
            <a:picLocks noChangeAspect="1" noChangeArrowheads="1"/>
          </p:cNvPicPr>
          <p:nvPr>
            <a:audioFile r:link="rId8"/>
            <p:extLst>
              <p:ext uri="{DAA4B4D4-6D71-4841-9C94-3DE7FCFB9230}">
                <p14:media xmlns:p14="http://schemas.microsoft.com/office/powerpoint/2010/main" r:embed="rId7"/>
              </p:ext>
            </p:extLst>
          </p:nvPr>
        </p:nvPicPr>
        <p:blipFill>
          <a:blip r:embed="rId33">
            <a:extLst>
              <a:ext uri="{28A0092B-C50C-407E-A947-70E740481C1C}">
                <a14:useLocalDpi xmlns:a14="http://schemas.microsoft.com/office/drawing/2010/main" val="0"/>
              </a:ext>
            </a:extLst>
          </a:blip>
          <a:srcRect/>
          <a:stretch>
            <a:fillRect/>
          </a:stretch>
        </p:blipFill>
        <p:spPr bwMode="auto">
          <a:xfrm>
            <a:off x="-708025" y="206375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dew">
            <a:hlinkClick r:id="" action="ppaction://media"/>
          </p:cNvPr>
          <p:cNvPicPr>
            <a:picLocks noChangeAspect="1" noChangeArrowheads="1"/>
          </p:cNvPicPr>
          <p:nvPr>
            <a:audioFile r:link="rId10"/>
            <p:extLst>
              <p:ext uri="{DAA4B4D4-6D71-4841-9C94-3DE7FCFB9230}">
                <p14:media xmlns:p14="http://schemas.microsoft.com/office/powerpoint/2010/main" r:embed="rId9"/>
              </p:ext>
            </p:extLst>
          </p:nvPr>
        </p:nvPicPr>
        <p:blipFill>
          <a:blip r:embed="rId33">
            <a:extLst>
              <a:ext uri="{28A0092B-C50C-407E-A947-70E740481C1C}">
                <a14:useLocalDpi xmlns:a14="http://schemas.microsoft.com/office/drawing/2010/main" val="0"/>
              </a:ext>
            </a:extLst>
          </a:blip>
          <a:srcRect/>
          <a:stretch>
            <a:fillRect/>
          </a:stretch>
        </p:blipFill>
        <p:spPr bwMode="auto">
          <a:xfrm>
            <a:off x="-708025" y="2751138"/>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 name="stew">
            <a:hlinkClick r:id="" action="ppaction://media"/>
          </p:cNvPr>
          <p:cNvPicPr>
            <a:picLocks noChangeAspect="1" noChangeArrowheads="1"/>
          </p:cNvPicPr>
          <p:nvPr>
            <a:audioFile r:link="rId12"/>
            <p:extLst>
              <p:ext uri="{DAA4B4D4-6D71-4841-9C94-3DE7FCFB9230}">
                <p14:media xmlns:p14="http://schemas.microsoft.com/office/powerpoint/2010/main" r:embed="rId11"/>
              </p:ext>
            </p:extLst>
          </p:nvPr>
        </p:nvPicPr>
        <p:blipFill>
          <a:blip r:embed="rId33">
            <a:extLst>
              <a:ext uri="{28A0092B-C50C-407E-A947-70E740481C1C}">
                <a14:useLocalDpi xmlns:a14="http://schemas.microsoft.com/office/drawing/2010/main" val="0"/>
              </a:ext>
            </a:extLst>
          </a:blip>
          <a:srcRect/>
          <a:stretch>
            <a:fillRect/>
          </a:stretch>
        </p:blipFill>
        <p:spPr bwMode="auto">
          <a:xfrm>
            <a:off x="-708025" y="3438525"/>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 name="blew">
            <a:hlinkClick r:id="" action="ppaction://media"/>
          </p:cNvPr>
          <p:cNvPicPr>
            <a:picLocks noChangeAspect="1" noChangeArrowheads="1"/>
          </p:cNvPicPr>
          <p:nvPr>
            <a:audioFile r:link="rId14"/>
            <p:extLst>
              <p:ext uri="{DAA4B4D4-6D71-4841-9C94-3DE7FCFB9230}">
                <p14:media xmlns:p14="http://schemas.microsoft.com/office/powerpoint/2010/main" r:embed="rId13"/>
              </p:ext>
            </p:extLst>
          </p:nvPr>
        </p:nvPicPr>
        <p:blipFill>
          <a:blip r:embed="rId33">
            <a:extLst>
              <a:ext uri="{28A0092B-C50C-407E-A947-70E740481C1C}">
                <a14:useLocalDpi xmlns:a14="http://schemas.microsoft.com/office/drawing/2010/main" val="0"/>
              </a:ext>
            </a:extLst>
          </a:blip>
          <a:srcRect/>
          <a:stretch>
            <a:fillRect/>
          </a:stretch>
        </p:blipFill>
        <p:spPr bwMode="auto">
          <a:xfrm>
            <a:off x="-708025" y="41275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 name="chew">
            <a:hlinkClick r:id="" action="ppaction://media"/>
          </p:cNvPr>
          <p:cNvPicPr>
            <a:picLocks noChangeAspect="1" noChangeArrowheads="1"/>
          </p:cNvPicPr>
          <p:nvPr>
            <a:audioFile r:link="rId16"/>
            <p:extLst>
              <p:ext uri="{DAA4B4D4-6D71-4841-9C94-3DE7FCFB9230}">
                <p14:media xmlns:p14="http://schemas.microsoft.com/office/powerpoint/2010/main" r:embed="rId15"/>
              </p:ext>
            </p:extLst>
          </p:nvPr>
        </p:nvPicPr>
        <p:blipFill>
          <a:blip r:embed="rId33">
            <a:extLst>
              <a:ext uri="{28A0092B-C50C-407E-A947-70E740481C1C}">
                <a14:useLocalDpi xmlns:a14="http://schemas.microsoft.com/office/drawing/2010/main" val="0"/>
              </a:ext>
            </a:extLst>
          </a:blip>
          <a:srcRect/>
          <a:stretch>
            <a:fillRect/>
          </a:stretch>
        </p:blipFill>
        <p:spPr bwMode="auto">
          <a:xfrm>
            <a:off x="-708025" y="4814888"/>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 name="grew">
            <a:hlinkClick r:id="" action="ppaction://media"/>
          </p:cNvPr>
          <p:cNvPicPr>
            <a:picLocks noChangeAspect="1" noChangeArrowheads="1"/>
          </p:cNvPicPr>
          <p:nvPr>
            <a:audioFile r:link="rId18"/>
            <p:extLst>
              <p:ext uri="{DAA4B4D4-6D71-4841-9C94-3DE7FCFB9230}">
                <p14:media xmlns:p14="http://schemas.microsoft.com/office/powerpoint/2010/main" r:embed="rId17"/>
              </p:ext>
            </p:extLst>
          </p:nvPr>
        </p:nvPicPr>
        <p:blipFill>
          <a:blip r:embed="rId33">
            <a:extLst>
              <a:ext uri="{28A0092B-C50C-407E-A947-70E740481C1C}">
                <a14:useLocalDpi xmlns:a14="http://schemas.microsoft.com/office/drawing/2010/main" val="0"/>
              </a:ext>
            </a:extLst>
          </a:blip>
          <a:srcRect/>
          <a:stretch>
            <a:fillRect/>
          </a:stretch>
        </p:blipFill>
        <p:spPr bwMode="auto">
          <a:xfrm>
            <a:off x="-708025" y="5502275"/>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 name="drew">
            <a:hlinkClick r:id="" action="ppaction://media"/>
          </p:cNvPr>
          <p:cNvPicPr>
            <a:picLocks noChangeAspect="1" noChangeArrowheads="1"/>
          </p:cNvPicPr>
          <p:nvPr>
            <a:audioFile r:link="rId20"/>
            <p:extLst>
              <p:ext uri="{DAA4B4D4-6D71-4841-9C94-3DE7FCFB9230}">
                <p14:media xmlns:p14="http://schemas.microsoft.com/office/powerpoint/2010/main" r:embed="rId19"/>
              </p:ext>
            </p:extLst>
          </p:nvPr>
        </p:nvPicPr>
        <p:blipFill>
          <a:blip r:embed="rId33">
            <a:extLst>
              <a:ext uri="{28A0092B-C50C-407E-A947-70E740481C1C}">
                <a14:useLocalDpi xmlns:a14="http://schemas.microsoft.com/office/drawing/2010/main" val="0"/>
              </a:ext>
            </a:extLst>
          </a:blip>
          <a:srcRect/>
          <a:stretch>
            <a:fillRect/>
          </a:stretch>
        </p:blipFill>
        <p:spPr bwMode="auto">
          <a:xfrm>
            <a:off x="-708025" y="6189663"/>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9" name="BLEW"/>
          <p:cNvGrpSpPr>
            <a:grpSpLocks/>
          </p:cNvGrpSpPr>
          <p:nvPr/>
        </p:nvGrpSpPr>
        <p:grpSpPr bwMode="auto">
          <a:xfrm>
            <a:off x="5197475" y="2673350"/>
            <a:ext cx="557213" cy="558800"/>
            <a:chOff x="6300192" y="2204864"/>
            <a:chExt cx="900100" cy="900100"/>
          </a:xfrm>
        </p:grpSpPr>
        <p:sp>
          <p:nvSpPr>
            <p:cNvPr id="80" name="Oval 79">
              <a:extLst>
                <a:ext uri="{FF2B5EF4-FFF2-40B4-BE49-F238E27FC236}">
                  <a16:creationId xmlns:a16="http://schemas.microsoft.com/office/drawing/2014/main" xmlns="" id="{F5E94D7A-6189-4894-8C8A-D0C0A9704CF9}"/>
                </a:ext>
              </a:extLst>
            </p:cNvPr>
            <p:cNvSpPr/>
            <p:nvPr/>
          </p:nvSpPr>
          <p:spPr>
            <a:xfrm>
              <a:off x="6300192" y="2204864"/>
              <a:ext cx="900100" cy="900100"/>
            </a:xfrm>
            <a:prstGeom prst="ellipse">
              <a:avLst/>
            </a:prstGeom>
            <a:solidFill>
              <a:schemeClr val="bg1"/>
            </a:solidFill>
            <a:ln w="38100">
              <a:solidFill>
                <a:srgbClr val="FAB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89" name="Isosceles Triangle 88">
              <a:extLst>
                <a:ext uri="{FF2B5EF4-FFF2-40B4-BE49-F238E27FC236}">
                  <a16:creationId xmlns:a16="http://schemas.microsoft.com/office/drawing/2014/main" xmlns="" id="{CF66FE3F-3CA8-465C-8AD9-7BA12CE3342F}"/>
                </a:ext>
              </a:extLst>
            </p:cNvPr>
            <p:cNvSpPr/>
            <p:nvPr/>
          </p:nvSpPr>
          <p:spPr>
            <a:xfrm rot="5400000">
              <a:off x="6558700" y="2417708"/>
              <a:ext cx="552334" cy="474412"/>
            </a:xfrm>
            <a:prstGeom prst="triangle">
              <a:avLst/>
            </a:prstGeom>
            <a:solidFill>
              <a:srgbClr val="FAB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grpSp>
      <p:grpSp>
        <p:nvGrpSpPr>
          <p:cNvPr id="90" name="DEW"/>
          <p:cNvGrpSpPr>
            <a:grpSpLocks/>
          </p:cNvGrpSpPr>
          <p:nvPr/>
        </p:nvGrpSpPr>
        <p:grpSpPr bwMode="auto">
          <a:xfrm>
            <a:off x="1520825" y="2673350"/>
            <a:ext cx="557213" cy="558800"/>
            <a:chOff x="6300192" y="2204864"/>
            <a:chExt cx="900100" cy="900100"/>
          </a:xfrm>
        </p:grpSpPr>
        <p:sp>
          <p:nvSpPr>
            <p:cNvPr id="91" name="Oval 90">
              <a:extLst>
                <a:ext uri="{FF2B5EF4-FFF2-40B4-BE49-F238E27FC236}">
                  <a16:creationId xmlns:a16="http://schemas.microsoft.com/office/drawing/2014/main" xmlns="" id="{AD5863FC-678D-4D9D-99BC-387E6963FA2E}"/>
                </a:ext>
              </a:extLst>
            </p:cNvPr>
            <p:cNvSpPr/>
            <p:nvPr/>
          </p:nvSpPr>
          <p:spPr>
            <a:xfrm>
              <a:off x="6300192" y="2204864"/>
              <a:ext cx="900100" cy="900100"/>
            </a:xfrm>
            <a:prstGeom prst="ellipse">
              <a:avLst/>
            </a:prstGeom>
            <a:solidFill>
              <a:schemeClr val="bg1"/>
            </a:solidFill>
            <a:ln w="38100">
              <a:solidFill>
                <a:srgbClr val="FAB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92" name="Isosceles Triangle 91">
              <a:extLst>
                <a:ext uri="{FF2B5EF4-FFF2-40B4-BE49-F238E27FC236}">
                  <a16:creationId xmlns:a16="http://schemas.microsoft.com/office/drawing/2014/main" xmlns="" id="{753AA29E-C6A5-4BA2-8D64-217C93F8CAEB}"/>
                </a:ext>
              </a:extLst>
            </p:cNvPr>
            <p:cNvSpPr/>
            <p:nvPr/>
          </p:nvSpPr>
          <p:spPr>
            <a:xfrm rot="5400000">
              <a:off x="6558700" y="2417708"/>
              <a:ext cx="552334" cy="474412"/>
            </a:xfrm>
            <a:prstGeom prst="triangle">
              <a:avLst/>
            </a:prstGeom>
            <a:solidFill>
              <a:srgbClr val="FAB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grpSp>
      <p:grpSp>
        <p:nvGrpSpPr>
          <p:cNvPr id="93" name="CHEW"/>
          <p:cNvGrpSpPr>
            <a:grpSpLocks/>
          </p:cNvGrpSpPr>
          <p:nvPr/>
        </p:nvGrpSpPr>
        <p:grpSpPr bwMode="auto">
          <a:xfrm>
            <a:off x="7070725" y="2674938"/>
            <a:ext cx="557213" cy="557212"/>
            <a:chOff x="6300192" y="2204864"/>
            <a:chExt cx="900100" cy="900100"/>
          </a:xfrm>
        </p:grpSpPr>
        <p:sp>
          <p:nvSpPr>
            <p:cNvPr id="94" name="Oval 93">
              <a:extLst>
                <a:ext uri="{FF2B5EF4-FFF2-40B4-BE49-F238E27FC236}">
                  <a16:creationId xmlns:a16="http://schemas.microsoft.com/office/drawing/2014/main" xmlns="" id="{362D40BB-AC25-446A-A7A4-E1599A939A6E}"/>
                </a:ext>
              </a:extLst>
            </p:cNvPr>
            <p:cNvSpPr/>
            <p:nvPr/>
          </p:nvSpPr>
          <p:spPr>
            <a:xfrm>
              <a:off x="6300192" y="2204864"/>
              <a:ext cx="900100" cy="900100"/>
            </a:xfrm>
            <a:prstGeom prst="ellipse">
              <a:avLst/>
            </a:prstGeom>
            <a:solidFill>
              <a:schemeClr val="bg1"/>
            </a:solidFill>
            <a:ln w="38100">
              <a:solidFill>
                <a:srgbClr val="FAB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95" name="Isosceles Triangle 94">
              <a:extLst>
                <a:ext uri="{FF2B5EF4-FFF2-40B4-BE49-F238E27FC236}">
                  <a16:creationId xmlns:a16="http://schemas.microsoft.com/office/drawing/2014/main" xmlns="" id="{74EE48F0-4903-4454-94AB-8E34852D9F97}"/>
                </a:ext>
              </a:extLst>
            </p:cNvPr>
            <p:cNvSpPr/>
            <p:nvPr/>
          </p:nvSpPr>
          <p:spPr>
            <a:xfrm rot="5400000">
              <a:off x="6559195" y="2417708"/>
              <a:ext cx="551343" cy="474412"/>
            </a:xfrm>
            <a:prstGeom prst="triangle">
              <a:avLst/>
            </a:prstGeom>
            <a:solidFill>
              <a:srgbClr val="FAB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grpSp>
      <p:grpSp>
        <p:nvGrpSpPr>
          <p:cNvPr id="96" name="CALLED"/>
          <p:cNvGrpSpPr>
            <a:grpSpLocks/>
          </p:cNvGrpSpPr>
          <p:nvPr/>
        </p:nvGrpSpPr>
        <p:grpSpPr bwMode="auto">
          <a:xfrm>
            <a:off x="3411538" y="763588"/>
            <a:ext cx="558800" cy="557212"/>
            <a:chOff x="6300192" y="2204864"/>
            <a:chExt cx="900100" cy="900100"/>
          </a:xfrm>
        </p:grpSpPr>
        <p:sp>
          <p:nvSpPr>
            <p:cNvPr id="97" name="Oval 96">
              <a:extLst>
                <a:ext uri="{FF2B5EF4-FFF2-40B4-BE49-F238E27FC236}">
                  <a16:creationId xmlns:a16="http://schemas.microsoft.com/office/drawing/2014/main" xmlns="" id="{B9BB95F2-E90F-4C59-8AB5-9DC5D5920B5B}"/>
                </a:ext>
              </a:extLst>
            </p:cNvPr>
            <p:cNvSpPr/>
            <p:nvPr/>
          </p:nvSpPr>
          <p:spPr>
            <a:xfrm>
              <a:off x="6300192" y="2204864"/>
              <a:ext cx="900100" cy="900100"/>
            </a:xfrm>
            <a:prstGeom prst="ellipse">
              <a:avLst/>
            </a:prstGeom>
            <a:solidFill>
              <a:schemeClr val="bg1"/>
            </a:solidFill>
            <a:ln w="38100">
              <a:solidFill>
                <a:srgbClr val="FAB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98" name="Isosceles Triangle 97">
              <a:extLst>
                <a:ext uri="{FF2B5EF4-FFF2-40B4-BE49-F238E27FC236}">
                  <a16:creationId xmlns:a16="http://schemas.microsoft.com/office/drawing/2014/main" xmlns="" id="{261CB08E-DA65-4FA7-9757-A9967CA7BB9D}"/>
                </a:ext>
              </a:extLst>
            </p:cNvPr>
            <p:cNvSpPr/>
            <p:nvPr/>
          </p:nvSpPr>
          <p:spPr>
            <a:xfrm rot="5400000">
              <a:off x="6558956" y="2417103"/>
              <a:ext cx="551343" cy="475621"/>
            </a:xfrm>
            <a:prstGeom prst="triangle">
              <a:avLst/>
            </a:prstGeom>
            <a:solidFill>
              <a:srgbClr val="FAB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grpSp>
      <p:grpSp>
        <p:nvGrpSpPr>
          <p:cNvPr id="99" name="FEW"/>
          <p:cNvGrpSpPr>
            <a:grpSpLocks/>
          </p:cNvGrpSpPr>
          <p:nvPr/>
        </p:nvGrpSpPr>
        <p:grpSpPr bwMode="auto">
          <a:xfrm>
            <a:off x="5202238" y="769938"/>
            <a:ext cx="557212" cy="557212"/>
            <a:chOff x="6300192" y="2204864"/>
            <a:chExt cx="900100" cy="900100"/>
          </a:xfrm>
        </p:grpSpPr>
        <p:sp>
          <p:nvSpPr>
            <p:cNvPr id="100" name="Oval 99">
              <a:extLst>
                <a:ext uri="{FF2B5EF4-FFF2-40B4-BE49-F238E27FC236}">
                  <a16:creationId xmlns:a16="http://schemas.microsoft.com/office/drawing/2014/main" xmlns="" id="{3C40CEE0-1618-42B6-8BC2-D62A48A0A894}"/>
                </a:ext>
              </a:extLst>
            </p:cNvPr>
            <p:cNvSpPr/>
            <p:nvPr/>
          </p:nvSpPr>
          <p:spPr>
            <a:xfrm>
              <a:off x="6300192" y="2204864"/>
              <a:ext cx="900100" cy="900100"/>
            </a:xfrm>
            <a:prstGeom prst="ellipse">
              <a:avLst/>
            </a:prstGeom>
            <a:solidFill>
              <a:schemeClr val="bg1"/>
            </a:solidFill>
            <a:ln w="38100">
              <a:solidFill>
                <a:srgbClr val="FAB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101" name="Isosceles Triangle 100">
              <a:extLst>
                <a:ext uri="{FF2B5EF4-FFF2-40B4-BE49-F238E27FC236}">
                  <a16:creationId xmlns:a16="http://schemas.microsoft.com/office/drawing/2014/main" xmlns="" id="{8BAD7A64-7004-425E-BC7A-73799C20C219}"/>
                </a:ext>
              </a:extLst>
            </p:cNvPr>
            <p:cNvSpPr/>
            <p:nvPr/>
          </p:nvSpPr>
          <p:spPr>
            <a:xfrm rot="5400000">
              <a:off x="6559196" y="2417708"/>
              <a:ext cx="551343" cy="474411"/>
            </a:xfrm>
            <a:prstGeom prst="triangle">
              <a:avLst/>
            </a:prstGeom>
            <a:solidFill>
              <a:srgbClr val="FAB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grpSp>
      <p:grpSp>
        <p:nvGrpSpPr>
          <p:cNvPr id="102" name="NEW"/>
          <p:cNvGrpSpPr>
            <a:grpSpLocks/>
          </p:cNvGrpSpPr>
          <p:nvPr/>
        </p:nvGrpSpPr>
        <p:grpSpPr bwMode="auto">
          <a:xfrm>
            <a:off x="7070725" y="776288"/>
            <a:ext cx="558800" cy="558800"/>
            <a:chOff x="6300192" y="2204864"/>
            <a:chExt cx="900100" cy="900100"/>
          </a:xfrm>
        </p:grpSpPr>
        <p:sp>
          <p:nvSpPr>
            <p:cNvPr id="103" name="Oval 102">
              <a:extLst>
                <a:ext uri="{FF2B5EF4-FFF2-40B4-BE49-F238E27FC236}">
                  <a16:creationId xmlns:a16="http://schemas.microsoft.com/office/drawing/2014/main" xmlns="" id="{323D00E3-7220-4DCA-9C32-471141F2C194}"/>
                </a:ext>
              </a:extLst>
            </p:cNvPr>
            <p:cNvSpPr/>
            <p:nvPr/>
          </p:nvSpPr>
          <p:spPr>
            <a:xfrm>
              <a:off x="6300192" y="2204864"/>
              <a:ext cx="900100" cy="900100"/>
            </a:xfrm>
            <a:prstGeom prst="ellipse">
              <a:avLst/>
            </a:prstGeom>
            <a:solidFill>
              <a:schemeClr val="bg1"/>
            </a:solidFill>
            <a:ln w="38100">
              <a:solidFill>
                <a:srgbClr val="FAB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104" name="Isosceles Triangle 103">
              <a:extLst>
                <a:ext uri="{FF2B5EF4-FFF2-40B4-BE49-F238E27FC236}">
                  <a16:creationId xmlns:a16="http://schemas.microsoft.com/office/drawing/2014/main" xmlns="" id="{652FADDC-294B-4636-8907-B08DEC5C2239}"/>
                </a:ext>
              </a:extLst>
            </p:cNvPr>
            <p:cNvSpPr/>
            <p:nvPr/>
          </p:nvSpPr>
          <p:spPr>
            <a:xfrm rot="5400000">
              <a:off x="6558460" y="2417103"/>
              <a:ext cx="552334" cy="475621"/>
            </a:xfrm>
            <a:prstGeom prst="triangle">
              <a:avLst/>
            </a:prstGeom>
            <a:solidFill>
              <a:srgbClr val="FAB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grpSp>
      <p:grpSp>
        <p:nvGrpSpPr>
          <p:cNvPr id="105" name="ASKED"/>
          <p:cNvGrpSpPr>
            <a:grpSpLocks/>
          </p:cNvGrpSpPr>
          <p:nvPr/>
        </p:nvGrpSpPr>
        <p:grpSpPr bwMode="auto">
          <a:xfrm>
            <a:off x="1527175" y="769938"/>
            <a:ext cx="557213" cy="557212"/>
            <a:chOff x="6300192" y="2204864"/>
            <a:chExt cx="900100" cy="900100"/>
          </a:xfrm>
        </p:grpSpPr>
        <p:sp>
          <p:nvSpPr>
            <p:cNvPr id="106" name="Oval 105">
              <a:extLst>
                <a:ext uri="{FF2B5EF4-FFF2-40B4-BE49-F238E27FC236}">
                  <a16:creationId xmlns:a16="http://schemas.microsoft.com/office/drawing/2014/main" xmlns="" id="{FF2BA6D5-7E4B-4741-9D8E-C0ABC6F15F54}"/>
                </a:ext>
              </a:extLst>
            </p:cNvPr>
            <p:cNvSpPr/>
            <p:nvPr/>
          </p:nvSpPr>
          <p:spPr>
            <a:xfrm>
              <a:off x="6300192" y="2204864"/>
              <a:ext cx="900100" cy="900100"/>
            </a:xfrm>
            <a:prstGeom prst="ellipse">
              <a:avLst/>
            </a:prstGeom>
            <a:solidFill>
              <a:schemeClr val="bg1"/>
            </a:solidFill>
            <a:ln w="38100">
              <a:solidFill>
                <a:srgbClr val="FAB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107" name="Isosceles Triangle 106">
              <a:extLst>
                <a:ext uri="{FF2B5EF4-FFF2-40B4-BE49-F238E27FC236}">
                  <a16:creationId xmlns:a16="http://schemas.microsoft.com/office/drawing/2014/main" xmlns="" id="{3226E9FF-BAE0-4B1E-A577-BE5A678258B3}"/>
                </a:ext>
              </a:extLst>
            </p:cNvPr>
            <p:cNvSpPr/>
            <p:nvPr/>
          </p:nvSpPr>
          <p:spPr>
            <a:xfrm rot="5400000">
              <a:off x="6559195" y="2417708"/>
              <a:ext cx="551343" cy="474412"/>
            </a:xfrm>
            <a:prstGeom prst="triangle">
              <a:avLst/>
            </a:prstGeom>
            <a:solidFill>
              <a:srgbClr val="FAB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grpSp>
      <p:grpSp>
        <p:nvGrpSpPr>
          <p:cNvPr id="109" name="STEW"/>
          <p:cNvGrpSpPr>
            <a:grpSpLocks/>
          </p:cNvGrpSpPr>
          <p:nvPr/>
        </p:nvGrpSpPr>
        <p:grpSpPr bwMode="auto">
          <a:xfrm>
            <a:off x="3362325" y="2673350"/>
            <a:ext cx="558800" cy="558800"/>
            <a:chOff x="6300192" y="2204864"/>
            <a:chExt cx="900100" cy="900100"/>
          </a:xfrm>
        </p:grpSpPr>
        <p:sp>
          <p:nvSpPr>
            <p:cNvPr id="110" name="Oval 109">
              <a:extLst>
                <a:ext uri="{FF2B5EF4-FFF2-40B4-BE49-F238E27FC236}">
                  <a16:creationId xmlns:a16="http://schemas.microsoft.com/office/drawing/2014/main" xmlns="" id="{0A315232-98CB-4603-9B1E-22CA91675687}"/>
                </a:ext>
              </a:extLst>
            </p:cNvPr>
            <p:cNvSpPr/>
            <p:nvPr/>
          </p:nvSpPr>
          <p:spPr>
            <a:xfrm>
              <a:off x="6300192" y="2204864"/>
              <a:ext cx="900100" cy="900100"/>
            </a:xfrm>
            <a:prstGeom prst="ellipse">
              <a:avLst/>
            </a:prstGeom>
            <a:solidFill>
              <a:schemeClr val="bg1"/>
            </a:solidFill>
            <a:ln w="38100">
              <a:solidFill>
                <a:srgbClr val="FAB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111" name="Isosceles Triangle 110">
              <a:extLst>
                <a:ext uri="{FF2B5EF4-FFF2-40B4-BE49-F238E27FC236}">
                  <a16:creationId xmlns:a16="http://schemas.microsoft.com/office/drawing/2014/main" xmlns="" id="{12ABFAB1-5F80-4775-B770-2889C297B3F3}"/>
                </a:ext>
              </a:extLst>
            </p:cNvPr>
            <p:cNvSpPr/>
            <p:nvPr/>
          </p:nvSpPr>
          <p:spPr>
            <a:xfrm rot="5400000">
              <a:off x="6558460" y="2417103"/>
              <a:ext cx="552334" cy="475621"/>
            </a:xfrm>
            <a:prstGeom prst="triangle">
              <a:avLst/>
            </a:prstGeom>
            <a:solidFill>
              <a:srgbClr val="FAB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grpSp>
      <p:grpSp>
        <p:nvGrpSpPr>
          <p:cNvPr id="56" name="GREW"/>
          <p:cNvGrpSpPr>
            <a:grpSpLocks/>
          </p:cNvGrpSpPr>
          <p:nvPr/>
        </p:nvGrpSpPr>
        <p:grpSpPr bwMode="auto">
          <a:xfrm>
            <a:off x="1527175" y="4576763"/>
            <a:ext cx="557213" cy="558800"/>
            <a:chOff x="6300192" y="2204864"/>
            <a:chExt cx="900100" cy="900100"/>
          </a:xfrm>
        </p:grpSpPr>
        <p:sp>
          <p:nvSpPr>
            <p:cNvPr id="57" name="Oval 56">
              <a:extLst>
                <a:ext uri="{FF2B5EF4-FFF2-40B4-BE49-F238E27FC236}">
                  <a16:creationId xmlns:a16="http://schemas.microsoft.com/office/drawing/2014/main" xmlns="" id="{7E599C5F-2BF7-434E-BCE1-351D0E4FE611}"/>
                </a:ext>
              </a:extLst>
            </p:cNvPr>
            <p:cNvSpPr/>
            <p:nvPr/>
          </p:nvSpPr>
          <p:spPr>
            <a:xfrm>
              <a:off x="6300192" y="2204864"/>
              <a:ext cx="900100" cy="900100"/>
            </a:xfrm>
            <a:prstGeom prst="ellipse">
              <a:avLst/>
            </a:prstGeom>
            <a:solidFill>
              <a:schemeClr val="bg1"/>
            </a:solidFill>
            <a:ln w="38100">
              <a:solidFill>
                <a:srgbClr val="FAB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58" name="Isosceles Triangle 57">
              <a:extLst>
                <a:ext uri="{FF2B5EF4-FFF2-40B4-BE49-F238E27FC236}">
                  <a16:creationId xmlns:a16="http://schemas.microsoft.com/office/drawing/2014/main" xmlns="" id="{F6DAAAEA-848C-4FA0-B05A-FE56E36FD727}"/>
                </a:ext>
              </a:extLst>
            </p:cNvPr>
            <p:cNvSpPr/>
            <p:nvPr/>
          </p:nvSpPr>
          <p:spPr>
            <a:xfrm rot="5400000">
              <a:off x="6558700" y="2417708"/>
              <a:ext cx="552334" cy="474412"/>
            </a:xfrm>
            <a:prstGeom prst="triangle">
              <a:avLst/>
            </a:prstGeom>
            <a:solidFill>
              <a:srgbClr val="FAB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grpSp>
      <p:grpSp>
        <p:nvGrpSpPr>
          <p:cNvPr id="59" name="DREW"/>
          <p:cNvGrpSpPr>
            <a:grpSpLocks/>
          </p:cNvGrpSpPr>
          <p:nvPr/>
        </p:nvGrpSpPr>
        <p:grpSpPr bwMode="auto">
          <a:xfrm>
            <a:off x="3400425" y="4578350"/>
            <a:ext cx="557213" cy="557213"/>
            <a:chOff x="6300192" y="2204864"/>
            <a:chExt cx="900100" cy="900100"/>
          </a:xfrm>
        </p:grpSpPr>
        <p:sp>
          <p:nvSpPr>
            <p:cNvPr id="60" name="Oval 59">
              <a:extLst>
                <a:ext uri="{FF2B5EF4-FFF2-40B4-BE49-F238E27FC236}">
                  <a16:creationId xmlns:a16="http://schemas.microsoft.com/office/drawing/2014/main" xmlns="" id="{A84A30AE-A4E6-4EA4-A73B-06681DAB8C46}"/>
                </a:ext>
              </a:extLst>
            </p:cNvPr>
            <p:cNvSpPr/>
            <p:nvPr/>
          </p:nvSpPr>
          <p:spPr>
            <a:xfrm>
              <a:off x="6300192" y="2204864"/>
              <a:ext cx="900100" cy="900100"/>
            </a:xfrm>
            <a:prstGeom prst="ellipse">
              <a:avLst/>
            </a:prstGeom>
            <a:solidFill>
              <a:schemeClr val="bg1"/>
            </a:solidFill>
            <a:ln w="38100">
              <a:solidFill>
                <a:srgbClr val="FAB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61" name="Isosceles Triangle 60">
              <a:extLst>
                <a:ext uri="{FF2B5EF4-FFF2-40B4-BE49-F238E27FC236}">
                  <a16:creationId xmlns:a16="http://schemas.microsoft.com/office/drawing/2014/main" xmlns="" id="{DF96FEC6-DB3C-4A49-83B8-F52DA189B550}"/>
                </a:ext>
              </a:extLst>
            </p:cNvPr>
            <p:cNvSpPr/>
            <p:nvPr/>
          </p:nvSpPr>
          <p:spPr>
            <a:xfrm rot="5400000">
              <a:off x="6559194" y="2417709"/>
              <a:ext cx="551344" cy="474412"/>
            </a:xfrm>
            <a:prstGeom prst="triangle">
              <a:avLst/>
            </a:prstGeom>
            <a:solidFill>
              <a:srgbClr val="FAB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grpSp>
    </p:spTree>
  </p:cSld>
  <p:clrMapOvr>
    <a:masterClrMapping/>
  </p:clrMapOvr>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49"/>
                </p:tgtEl>
              </p:cMediaNode>
            </p:audio>
            <p:audio>
              <p:cMediaNode vol="80000">
                <p:cTn id="3" fill="hold" display="0">
                  <p:stCondLst>
                    <p:cond delay="indefinite"/>
                  </p:stCondLst>
                  <p:endCondLst>
                    <p:cond evt="onStopAudio" delay="0">
                      <p:tgtEl>
                        <p:sldTgt/>
                      </p:tgtEl>
                    </p:cond>
                  </p:endCondLst>
                </p:cTn>
                <p:tgtEl>
                  <p:spTgt spid="50"/>
                </p:tgtEl>
              </p:cMediaNode>
            </p:audio>
            <p:audio>
              <p:cMediaNode vol="80000">
                <p:cTn id="4" fill="hold" display="0">
                  <p:stCondLst>
                    <p:cond delay="indefinite"/>
                  </p:stCondLst>
                  <p:endCondLst>
                    <p:cond evt="onStopAudio" delay="0">
                      <p:tgtEl>
                        <p:sldTgt/>
                      </p:tgtEl>
                    </p:cond>
                  </p:endCondLst>
                </p:cTn>
                <p:tgtEl>
                  <p:spTgt spid="51"/>
                </p:tgtEl>
              </p:cMediaNode>
            </p:audio>
            <p:audio>
              <p:cMediaNode vol="80000">
                <p:cTn id="5" fill="hold" display="0">
                  <p:stCondLst>
                    <p:cond delay="indefinite"/>
                  </p:stCondLst>
                  <p:endCondLst>
                    <p:cond evt="onStopAudio" delay="0">
                      <p:tgtEl>
                        <p:sldTgt/>
                      </p:tgtEl>
                    </p:cond>
                  </p:endCondLst>
                </p:cTn>
                <p:tgtEl>
                  <p:spTgt spid="52"/>
                </p:tgtEl>
              </p:cMediaNode>
            </p:audio>
            <p:audio>
              <p:cMediaNode vol="80000">
                <p:cTn id="6" fill="hold" display="0">
                  <p:stCondLst>
                    <p:cond delay="indefinite"/>
                  </p:stCondLst>
                  <p:endCondLst>
                    <p:cond evt="onStopAudio" delay="0">
                      <p:tgtEl>
                        <p:sldTgt/>
                      </p:tgtEl>
                    </p:cond>
                  </p:endCondLst>
                </p:cTn>
                <p:tgtEl>
                  <p:spTgt spid="53"/>
                </p:tgtEl>
              </p:cMediaNode>
            </p:audio>
            <p:audio>
              <p:cMediaNode vol="80000">
                <p:cTn id="7" fill="hold" display="0">
                  <p:stCondLst>
                    <p:cond delay="indefinite"/>
                  </p:stCondLst>
                  <p:endCondLst>
                    <p:cond evt="onStopAudio" delay="0">
                      <p:tgtEl>
                        <p:sldTgt/>
                      </p:tgtEl>
                    </p:cond>
                  </p:endCondLst>
                </p:cTn>
                <p:tgtEl>
                  <p:spTgt spid="64"/>
                </p:tgtEl>
              </p:cMediaNode>
            </p:audio>
            <p:audio>
              <p:cMediaNode vol="80000">
                <p:cTn id="8" fill="hold" display="0">
                  <p:stCondLst>
                    <p:cond delay="indefinite"/>
                  </p:stCondLst>
                  <p:endCondLst>
                    <p:cond evt="onStopAudio" delay="0">
                      <p:tgtEl>
                        <p:sldTgt/>
                      </p:tgtEl>
                    </p:cond>
                  </p:endCondLst>
                </p:cTn>
                <p:tgtEl>
                  <p:spTgt spid="65"/>
                </p:tgtEl>
              </p:cMediaNode>
            </p:audio>
            <p:audio>
              <p:cMediaNode vol="80000">
                <p:cTn id="9" fill="hold" display="0">
                  <p:stCondLst>
                    <p:cond delay="indefinite"/>
                  </p:stCondLst>
                  <p:endCondLst>
                    <p:cond evt="onStopAudio" delay="0">
                      <p:tgtEl>
                        <p:sldTgt/>
                      </p:tgtEl>
                    </p:cond>
                  </p:endCondLst>
                </p:cTn>
                <p:tgtEl>
                  <p:spTgt spid="68"/>
                </p:tgtEl>
              </p:cMediaNode>
            </p:audio>
            <p:audio>
              <p:cMediaNode vol="80000">
                <p:cTn id="10" fill="hold" display="0">
                  <p:stCondLst>
                    <p:cond delay="indefinite"/>
                  </p:stCondLst>
                  <p:endCondLst>
                    <p:cond evt="onStopAudio" delay="0">
                      <p:tgtEl>
                        <p:sldTgt/>
                      </p:tgtEl>
                    </p:cond>
                  </p:endCondLst>
                </p:cTn>
                <p:tgtEl>
                  <p:spTgt spid="69"/>
                </p:tgtEl>
              </p:cMediaNode>
            </p:audio>
            <p:audio>
              <p:cMediaNode vol="80000">
                <p:cTn id="11" fill="hold" display="0">
                  <p:stCondLst>
                    <p:cond delay="indefinite"/>
                  </p:stCondLst>
                  <p:endCondLst>
                    <p:cond evt="onStopAudio" delay="0">
                      <p:tgtEl>
                        <p:sldTgt/>
                      </p:tgtEl>
                    </p:cond>
                  </p:endCondLst>
                </p:cTn>
                <p:tgtEl>
                  <p:spTgt spid="72"/>
                </p:tgtEl>
              </p:cMediaNode>
            </p:audio>
            <p:seq concurrent="1" nextAc="seek">
              <p:cTn id="12" restart="whenNotActive" fill="hold" evtFilter="cancelBubble" nodeType="interactiveSeq">
                <p:stCondLst>
                  <p:cond evt="onClick" delay="0">
                    <p:tgtEl>
                      <p:spTgt spid="105"/>
                    </p:tgtEl>
                  </p:cond>
                </p:stCondLst>
                <p:endSync evt="end" delay="0">
                  <p:rtn val="all"/>
                </p:endSync>
                <p:childTnLst>
                  <p:par>
                    <p:cTn id="13" fill="hold" nodeType="clickPar">
                      <p:stCondLst>
                        <p:cond delay="0"/>
                      </p:stCondLst>
                      <p:childTnLst>
                        <p:par>
                          <p:cTn id="14" fill="hold" nodeType="withGroup">
                            <p:stCondLst>
                              <p:cond delay="0"/>
                            </p:stCondLst>
                            <p:childTnLst>
                              <p:par>
                                <p:cTn id="15" presetID="1" presetClass="mediacall" presetSubtype="0" fill="hold" nodeType="clickEffect">
                                  <p:stCondLst>
                                    <p:cond delay="0"/>
                                  </p:stCondLst>
                                  <p:childTnLst>
                                    <p:cmd type="call" cmd="playFrom(0.0)">
                                      <p:cBhvr>
                                        <p:cTn id="16" dur="1039" fill="hold"/>
                                        <p:tgtEl>
                                          <p:spTgt spid="49"/>
                                        </p:tgtEl>
                                      </p:cBhvr>
                                    </p:cmd>
                                  </p:childTnLst>
                                </p:cTn>
                              </p:par>
                            </p:childTnLst>
                          </p:cTn>
                        </p:par>
                      </p:childTnLst>
                    </p:cTn>
                  </p:par>
                </p:childTnLst>
              </p:cTn>
              <p:nextCondLst>
                <p:cond evt="onClick" delay="0">
                  <p:tgtEl>
                    <p:spTgt spid="105"/>
                  </p:tgtEl>
                </p:cond>
              </p:nextCondLst>
            </p:seq>
            <p:seq concurrent="1" nextAc="seek">
              <p:cTn id="17" restart="whenNotActive" fill="hold" evtFilter="cancelBubble" nodeType="interactiveSeq">
                <p:stCondLst>
                  <p:cond evt="onClick" delay="0">
                    <p:tgtEl>
                      <p:spTgt spid="96"/>
                    </p:tgtEl>
                  </p:cond>
                </p:stCondLst>
                <p:endSync evt="end" delay="0">
                  <p:rtn val="all"/>
                </p:endSync>
                <p:childTnLst>
                  <p:par>
                    <p:cTn id="18" fill="hold" nodeType="clickPar">
                      <p:stCondLst>
                        <p:cond delay="0"/>
                      </p:stCondLst>
                      <p:childTnLst>
                        <p:par>
                          <p:cTn id="19" fill="hold" nodeType="withGroup">
                            <p:stCondLst>
                              <p:cond delay="0"/>
                            </p:stCondLst>
                            <p:childTnLst>
                              <p:par>
                                <p:cTn id="20" presetID="1" presetClass="mediacall" presetSubtype="0" fill="hold" nodeType="clickEffect">
                                  <p:stCondLst>
                                    <p:cond delay="0"/>
                                  </p:stCondLst>
                                  <p:childTnLst>
                                    <p:cmd type="call" cmd="playFrom(0.0)">
                                      <p:cBhvr>
                                        <p:cTn id="21" dur="1086" fill="hold"/>
                                        <p:tgtEl>
                                          <p:spTgt spid="50"/>
                                        </p:tgtEl>
                                      </p:cBhvr>
                                    </p:cmd>
                                  </p:childTnLst>
                                </p:cTn>
                              </p:par>
                            </p:childTnLst>
                          </p:cTn>
                        </p:par>
                      </p:childTnLst>
                    </p:cTn>
                  </p:par>
                </p:childTnLst>
              </p:cTn>
              <p:nextCondLst>
                <p:cond evt="onClick" delay="0">
                  <p:tgtEl>
                    <p:spTgt spid="96"/>
                  </p:tgtEl>
                </p:cond>
              </p:nextCondLst>
            </p:seq>
            <p:seq concurrent="1" nextAc="seek">
              <p:cTn id="22" restart="whenNotActive" fill="hold" evtFilter="cancelBubble" nodeType="interactiveSeq">
                <p:stCondLst>
                  <p:cond evt="onClick" delay="0">
                    <p:tgtEl>
                      <p:spTgt spid="99"/>
                    </p:tgtEl>
                  </p:cond>
                </p:stCondLst>
                <p:endSync evt="end" delay="0">
                  <p:rtn val="all"/>
                </p:endSync>
                <p:childTnLst>
                  <p:par>
                    <p:cTn id="23" fill="hold" nodeType="clickPar">
                      <p:stCondLst>
                        <p:cond delay="0"/>
                      </p:stCondLst>
                      <p:childTnLst>
                        <p:par>
                          <p:cTn id="24" fill="hold" nodeType="withGroup">
                            <p:stCondLst>
                              <p:cond delay="0"/>
                            </p:stCondLst>
                            <p:childTnLst>
                              <p:par>
                                <p:cTn id="25" presetID="1" presetClass="mediacall" presetSubtype="0" fill="hold" nodeType="clickEffect">
                                  <p:stCondLst>
                                    <p:cond delay="0"/>
                                  </p:stCondLst>
                                  <p:childTnLst>
                                    <p:cmd type="call" cmd="playFrom(0.0)">
                                      <p:cBhvr>
                                        <p:cTn id="26" dur="829" fill="hold"/>
                                        <p:tgtEl>
                                          <p:spTgt spid="51"/>
                                        </p:tgtEl>
                                      </p:cBhvr>
                                    </p:cmd>
                                  </p:childTnLst>
                                </p:cTn>
                              </p:par>
                            </p:childTnLst>
                          </p:cTn>
                        </p:par>
                      </p:childTnLst>
                    </p:cTn>
                  </p:par>
                </p:childTnLst>
              </p:cTn>
              <p:nextCondLst>
                <p:cond evt="onClick" delay="0">
                  <p:tgtEl>
                    <p:spTgt spid="99"/>
                  </p:tgtEl>
                </p:cond>
              </p:nextCondLst>
            </p:seq>
            <p:seq concurrent="1" nextAc="seek">
              <p:cTn id="27" restart="whenNotActive" fill="hold" evtFilter="cancelBubble" nodeType="interactiveSeq">
                <p:stCondLst>
                  <p:cond evt="onClick" delay="0">
                    <p:tgtEl>
                      <p:spTgt spid="102"/>
                    </p:tgtEl>
                  </p:cond>
                </p:stCondLst>
                <p:endSync evt="end" delay="0">
                  <p:rtn val="all"/>
                </p:endSync>
                <p:childTnLst>
                  <p:par>
                    <p:cTn id="28" fill="hold" nodeType="clickPar">
                      <p:stCondLst>
                        <p:cond delay="0"/>
                      </p:stCondLst>
                      <p:childTnLst>
                        <p:par>
                          <p:cTn id="29" fill="hold" nodeType="withGroup">
                            <p:stCondLst>
                              <p:cond delay="0"/>
                            </p:stCondLst>
                            <p:childTnLst>
                              <p:par>
                                <p:cTn id="30" presetID="1" presetClass="mediacall" presetSubtype="0" fill="hold" nodeType="clickEffect">
                                  <p:stCondLst>
                                    <p:cond delay="0"/>
                                  </p:stCondLst>
                                  <p:childTnLst>
                                    <p:cmd type="call" cmd="playFrom(0.0)">
                                      <p:cBhvr>
                                        <p:cTn id="31" dur="861" fill="hold"/>
                                        <p:tgtEl>
                                          <p:spTgt spid="52"/>
                                        </p:tgtEl>
                                      </p:cBhvr>
                                    </p:cmd>
                                  </p:childTnLst>
                                </p:cTn>
                              </p:par>
                            </p:childTnLst>
                          </p:cTn>
                        </p:par>
                      </p:childTnLst>
                    </p:cTn>
                  </p:par>
                </p:childTnLst>
              </p:cTn>
              <p:nextCondLst>
                <p:cond evt="onClick" delay="0">
                  <p:tgtEl>
                    <p:spTgt spid="102"/>
                  </p:tgtEl>
                </p:cond>
              </p:nextCondLst>
            </p:seq>
            <p:seq concurrent="1" nextAc="seek">
              <p:cTn id="32" restart="whenNotActive" fill="hold" evtFilter="cancelBubble" nodeType="interactiveSeq">
                <p:stCondLst>
                  <p:cond evt="onClick" delay="0">
                    <p:tgtEl>
                      <p:spTgt spid="90"/>
                    </p:tgtEl>
                  </p:cond>
                </p:stCondLst>
                <p:endSync evt="end" delay="0">
                  <p:rtn val="all"/>
                </p:endSync>
                <p:childTnLst>
                  <p:par>
                    <p:cTn id="33" fill="hold" nodeType="clickPar">
                      <p:stCondLst>
                        <p:cond delay="0"/>
                      </p:stCondLst>
                      <p:childTnLst>
                        <p:par>
                          <p:cTn id="34" fill="hold" nodeType="withGroup">
                            <p:stCondLst>
                              <p:cond delay="0"/>
                            </p:stCondLst>
                            <p:childTnLst>
                              <p:par>
                                <p:cTn id="35" presetID="1" presetClass="mediacall" presetSubtype="0" fill="hold" nodeType="clickEffect">
                                  <p:stCondLst>
                                    <p:cond delay="0"/>
                                  </p:stCondLst>
                                  <p:childTnLst>
                                    <p:cmd type="call" cmd="playFrom(0.0)">
                                      <p:cBhvr>
                                        <p:cTn id="36" dur="693" fill="hold"/>
                                        <p:tgtEl>
                                          <p:spTgt spid="53"/>
                                        </p:tgtEl>
                                      </p:cBhvr>
                                    </p:cmd>
                                  </p:childTnLst>
                                </p:cTn>
                              </p:par>
                            </p:childTnLst>
                          </p:cTn>
                        </p:par>
                      </p:childTnLst>
                    </p:cTn>
                  </p:par>
                </p:childTnLst>
              </p:cTn>
              <p:nextCondLst>
                <p:cond evt="onClick" delay="0">
                  <p:tgtEl>
                    <p:spTgt spid="90"/>
                  </p:tgtEl>
                </p:cond>
              </p:nextCondLst>
            </p:seq>
            <p:seq concurrent="1" nextAc="seek">
              <p:cTn id="37" restart="whenNotActive" fill="hold" evtFilter="cancelBubble" nodeType="interactiveSeq">
                <p:stCondLst>
                  <p:cond evt="onClick" delay="0">
                    <p:tgtEl>
                      <p:spTgt spid="109"/>
                    </p:tgtEl>
                  </p:cond>
                </p:stCondLst>
                <p:endSync evt="end" delay="0">
                  <p:rtn val="all"/>
                </p:endSync>
                <p:childTnLst>
                  <p:par>
                    <p:cTn id="38" fill="hold" nodeType="clickPar">
                      <p:stCondLst>
                        <p:cond delay="0"/>
                      </p:stCondLst>
                      <p:childTnLst>
                        <p:par>
                          <p:cTn id="39" fill="hold" nodeType="withGroup">
                            <p:stCondLst>
                              <p:cond delay="0"/>
                            </p:stCondLst>
                            <p:childTnLst>
                              <p:par>
                                <p:cTn id="40" presetID="1" presetClass="mediacall" presetSubtype="0" fill="hold" nodeType="clickEffect">
                                  <p:stCondLst>
                                    <p:cond delay="0"/>
                                  </p:stCondLst>
                                  <p:childTnLst>
                                    <p:cmd type="call" cmd="playFrom(0.0)">
                                      <p:cBhvr>
                                        <p:cTn id="41" dur="906" fill="hold"/>
                                        <p:tgtEl>
                                          <p:spTgt spid="64"/>
                                        </p:tgtEl>
                                      </p:cBhvr>
                                    </p:cmd>
                                  </p:childTnLst>
                                </p:cTn>
                              </p:par>
                            </p:childTnLst>
                          </p:cTn>
                        </p:par>
                      </p:childTnLst>
                    </p:cTn>
                  </p:par>
                </p:childTnLst>
              </p:cTn>
              <p:nextCondLst>
                <p:cond evt="onClick" delay="0">
                  <p:tgtEl>
                    <p:spTgt spid="109"/>
                  </p:tgtEl>
                </p:cond>
              </p:nextCondLst>
            </p:seq>
            <p:seq concurrent="1" nextAc="seek">
              <p:cTn id="42" restart="whenNotActive" fill="hold" evtFilter="cancelBubble" nodeType="interactiveSeq">
                <p:stCondLst>
                  <p:cond evt="onClick" delay="0">
                    <p:tgtEl>
                      <p:spTgt spid="79"/>
                    </p:tgtEl>
                  </p:cond>
                </p:stCondLst>
                <p:endSync evt="end" delay="0">
                  <p:rtn val="all"/>
                </p:endSync>
                <p:childTnLst>
                  <p:par>
                    <p:cTn id="43" fill="hold" nodeType="clickPar">
                      <p:stCondLst>
                        <p:cond delay="0"/>
                      </p:stCondLst>
                      <p:childTnLst>
                        <p:par>
                          <p:cTn id="44" fill="hold" nodeType="withGroup">
                            <p:stCondLst>
                              <p:cond delay="0"/>
                            </p:stCondLst>
                            <p:childTnLst>
                              <p:par>
                                <p:cTn id="45" presetID="1" presetClass="mediacall" presetSubtype="0" fill="hold" nodeType="clickEffect">
                                  <p:stCondLst>
                                    <p:cond delay="0"/>
                                  </p:stCondLst>
                                  <p:childTnLst>
                                    <p:cmd type="call" cmd="playFrom(0.0)">
                                      <p:cBhvr>
                                        <p:cTn id="46" dur="768" fill="hold"/>
                                        <p:tgtEl>
                                          <p:spTgt spid="65"/>
                                        </p:tgtEl>
                                      </p:cBhvr>
                                    </p:cmd>
                                  </p:childTnLst>
                                </p:cTn>
                              </p:par>
                            </p:childTnLst>
                          </p:cTn>
                        </p:par>
                      </p:childTnLst>
                    </p:cTn>
                  </p:par>
                </p:childTnLst>
              </p:cTn>
              <p:nextCondLst>
                <p:cond evt="onClick" delay="0">
                  <p:tgtEl>
                    <p:spTgt spid="79"/>
                  </p:tgtEl>
                </p:cond>
              </p:nextCondLst>
            </p:seq>
            <p:seq concurrent="1" nextAc="seek">
              <p:cTn id="47" restart="whenNotActive" fill="hold" evtFilter="cancelBubble" nodeType="interactiveSeq">
                <p:stCondLst>
                  <p:cond evt="onClick" delay="0">
                    <p:tgtEl>
                      <p:spTgt spid="93"/>
                    </p:tgtEl>
                  </p:cond>
                </p:stCondLst>
                <p:endSync evt="end" delay="0">
                  <p:rtn val="all"/>
                </p:endSync>
                <p:childTnLst>
                  <p:par>
                    <p:cTn id="48" fill="hold" nodeType="clickPar">
                      <p:stCondLst>
                        <p:cond delay="0"/>
                      </p:stCondLst>
                      <p:childTnLst>
                        <p:par>
                          <p:cTn id="49" fill="hold" nodeType="withGroup">
                            <p:stCondLst>
                              <p:cond delay="0"/>
                            </p:stCondLst>
                            <p:childTnLst>
                              <p:par>
                                <p:cTn id="50" presetID="1" presetClass="mediacall" presetSubtype="0" fill="hold" nodeType="clickEffect">
                                  <p:stCondLst>
                                    <p:cond delay="0"/>
                                  </p:stCondLst>
                                  <p:childTnLst>
                                    <p:cmd type="call" cmd="playFrom(0.0)">
                                      <p:cBhvr>
                                        <p:cTn id="51" dur="859" fill="hold"/>
                                        <p:tgtEl>
                                          <p:spTgt spid="68"/>
                                        </p:tgtEl>
                                      </p:cBhvr>
                                    </p:cmd>
                                  </p:childTnLst>
                                </p:cTn>
                              </p:par>
                            </p:childTnLst>
                          </p:cTn>
                        </p:par>
                      </p:childTnLst>
                    </p:cTn>
                  </p:par>
                </p:childTnLst>
              </p:cTn>
              <p:nextCondLst>
                <p:cond evt="onClick" delay="0">
                  <p:tgtEl>
                    <p:spTgt spid="93"/>
                  </p:tgtEl>
                </p:cond>
              </p:nextCondLst>
            </p:seq>
            <p:seq concurrent="1" nextAc="seek">
              <p:cTn id="52" restart="whenNotActive" fill="hold" evtFilter="cancelBubble" nodeType="interactiveSeq">
                <p:stCondLst>
                  <p:cond evt="onClick" delay="0">
                    <p:tgtEl>
                      <p:spTgt spid="56"/>
                    </p:tgtEl>
                  </p:cond>
                </p:stCondLst>
                <p:endSync evt="end" delay="0">
                  <p:rtn val="all"/>
                </p:endSync>
                <p:childTnLst>
                  <p:par>
                    <p:cTn id="53" fill="hold" nodeType="clickPar">
                      <p:stCondLst>
                        <p:cond delay="0"/>
                      </p:stCondLst>
                      <p:childTnLst>
                        <p:par>
                          <p:cTn id="54" fill="hold" nodeType="withGroup">
                            <p:stCondLst>
                              <p:cond delay="0"/>
                            </p:stCondLst>
                            <p:childTnLst>
                              <p:par>
                                <p:cTn id="55" presetID="1" presetClass="mediacall" presetSubtype="0" fill="hold" nodeType="clickEffect">
                                  <p:stCondLst>
                                    <p:cond delay="0"/>
                                  </p:stCondLst>
                                  <p:childTnLst>
                                    <p:cmd type="call" cmd="playFrom(0.0)">
                                      <p:cBhvr>
                                        <p:cTn id="56" dur="704" fill="hold"/>
                                        <p:tgtEl>
                                          <p:spTgt spid="69"/>
                                        </p:tgtEl>
                                      </p:cBhvr>
                                    </p:cmd>
                                  </p:childTnLst>
                                </p:cTn>
                              </p:par>
                            </p:childTnLst>
                          </p:cTn>
                        </p:par>
                      </p:childTnLst>
                    </p:cTn>
                  </p:par>
                </p:childTnLst>
              </p:cTn>
              <p:nextCondLst>
                <p:cond evt="onClick" delay="0">
                  <p:tgtEl>
                    <p:spTgt spid="56"/>
                  </p:tgtEl>
                </p:cond>
              </p:nextCondLst>
            </p:seq>
            <p:seq concurrent="1" nextAc="seek">
              <p:cTn id="57" restart="whenNotActive" fill="hold" evtFilter="cancelBubble" nodeType="interactiveSeq">
                <p:stCondLst>
                  <p:cond evt="onClick" delay="0">
                    <p:tgtEl>
                      <p:spTgt spid="59"/>
                    </p:tgtEl>
                  </p:cond>
                </p:stCondLst>
                <p:endSync evt="end" delay="0">
                  <p:rtn val="all"/>
                </p:endSync>
                <p:childTnLst>
                  <p:par>
                    <p:cTn id="58" fill="hold" nodeType="clickPar">
                      <p:stCondLst>
                        <p:cond delay="0"/>
                      </p:stCondLst>
                      <p:childTnLst>
                        <p:par>
                          <p:cTn id="59" fill="hold" nodeType="withGroup">
                            <p:stCondLst>
                              <p:cond delay="0"/>
                            </p:stCondLst>
                            <p:childTnLst>
                              <p:par>
                                <p:cTn id="60" presetID="1" presetClass="mediacall" presetSubtype="0" fill="hold" nodeType="clickEffect">
                                  <p:stCondLst>
                                    <p:cond delay="0"/>
                                  </p:stCondLst>
                                  <p:childTnLst>
                                    <p:cmd type="call" cmd="playFrom(0.0)">
                                      <p:cBhvr>
                                        <p:cTn id="61" dur="708" fill="hold"/>
                                        <p:tgtEl>
                                          <p:spTgt spid="72"/>
                                        </p:tgtEl>
                                      </p:cBhvr>
                                    </p:cmd>
                                  </p:childTnLst>
                                </p:cTn>
                              </p:par>
                            </p:childTnLst>
                          </p:cTn>
                        </p:par>
                      </p:childTnLst>
                    </p:cTn>
                  </p:par>
                </p:childTnLst>
              </p:cTn>
              <p:nextCondLst>
                <p:cond evt="onClick" delay="0">
                  <p:tgtEl>
                    <p:spTgt spid="59"/>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xmlns="" id="{9DEF17E9-535E-452E-802F-2DEE4AEDF096}"/>
              </a:ext>
            </a:extLst>
          </p:cNvPr>
          <p:cNvGrpSpPr/>
          <p:nvPr/>
        </p:nvGrpSpPr>
        <p:grpSpPr>
          <a:xfrm>
            <a:off x="6696236" y="227397"/>
            <a:ext cx="2447764" cy="504056"/>
            <a:chOff x="6696236" y="1700808"/>
            <a:chExt cx="2447764" cy="504056"/>
          </a:xfrm>
          <a:solidFill>
            <a:srgbClr val="FAB000"/>
          </a:solidFill>
        </p:grpSpPr>
        <p:sp>
          <p:nvSpPr>
            <p:cNvPr id="5" name="Oval 4">
              <a:extLst>
                <a:ext uri="{FF2B5EF4-FFF2-40B4-BE49-F238E27FC236}">
                  <a16:creationId xmlns:a16="http://schemas.microsoft.com/office/drawing/2014/main" xmlns="" id="{2EFB642C-AC0C-4835-9486-AC78D00B4A16}"/>
                </a:ext>
              </a:extLst>
            </p:cNvPr>
            <p:cNvSpPr/>
            <p:nvPr/>
          </p:nvSpPr>
          <p:spPr>
            <a:xfrm>
              <a:off x="6696236" y="1700808"/>
              <a:ext cx="504056" cy="5040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4" name="Rectangle 3">
              <a:extLst>
                <a:ext uri="{FF2B5EF4-FFF2-40B4-BE49-F238E27FC236}">
                  <a16:creationId xmlns:a16="http://schemas.microsoft.com/office/drawing/2014/main" xmlns="" id="{719BC2E4-0463-48F6-9FC2-0345F739B740}"/>
                </a:ext>
              </a:extLst>
            </p:cNvPr>
            <p:cNvSpPr/>
            <p:nvPr/>
          </p:nvSpPr>
          <p:spPr>
            <a:xfrm>
              <a:off x="6948264" y="1700808"/>
              <a:ext cx="2195736" cy="5040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rIns="180000" anchor="ctr"/>
            <a:lstStyle/>
            <a:p>
              <a:pPr>
                <a:defRPr/>
              </a:pPr>
              <a:r>
                <a:rPr lang="en-GB" altLang="en-US" b="1" dirty="0">
                  <a:solidFill>
                    <a:schemeClr val="bg1"/>
                  </a:solidFill>
                </a:rPr>
                <a:t>Revisit and Review</a:t>
              </a:r>
            </a:p>
          </p:txBody>
        </p:sp>
      </p:grpSp>
      <p:sp>
        <p:nvSpPr>
          <p:cNvPr id="9" name="TextBox 8">
            <a:extLst>
              <a:ext uri="{FF2B5EF4-FFF2-40B4-BE49-F238E27FC236}">
                <a16:creationId xmlns:a16="http://schemas.microsoft.com/office/drawing/2014/main" xmlns="" id="{7F74B6FF-1193-4143-A084-9763457E18C1}"/>
              </a:ext>
            </a:extLst>
          </p:cNvPr>
          <p:cNvSpPr txBox="1"/>
          <p:nvPr/>
        </p:nvSpPr>
        <p:spPr>
          <a:xfrm>
            <a:off x="3419872" y="1738508"/>
            <a:ext cx="4199667" cy="1862048"/>
          </a:xfrm>
          <a:prstGeom prst="rect">
            <a:avLst/>
          </a:prstGeom>
          <a:noFill/>
        </p:spPr>
        <p:txBody>
          <a:bodyPr>
            <a:spAutoFit/>
          </a:bodyPr>
          <a:lstStyle/>
          <a:p>
            <a:pPr algn="ctr">
              <a:defRPr/>
            </a:pPr>
            <a:r>
              <a:rPr lang="en-GB" sz="11500" b="1" dirty="0">
                <a:ln w="12700">
                  <a:solidFill>
                    <a:sysClr val="windowText" lastClr="000000"/>
                  </a:solidFill>
                </a:ln>
                <a:solidFill>
                  <a:srgbClr val="FAB000"/>
                </a:solidFill>
              </a:rPr>
              <a:t>any</a:t>
            </a:r>
          </a:p>
        </p:txBody>
      </p:sp>
      <p:sp>
        <p:nvSpPr>
          <p:cNvPr id="10" name="TextBox 9">
            <a:extLst>
              <a:ext uri="{FF2B5EF4-FFF2-40B4-BE49-F238E27FC236}">
                <a16:creationId xmlns:a16="http://schemas.microsoft.com/office/drawing/2014/main" xmlns="" id="{5371EA25-F909-4D5F-895D-850EEDC13A63}"/>
              </a:ext>
            </a:extLst>
          </p:cNvPr>
          <p:cNvSpPr txBox="1"/>
          <p:nvPr/>
        </p:nvSpPr>
        <p:spPr>
          <a:xfrm>
            <a:off x="3419872" y="3789040"/>
            <a:ext cx="4199667" cy="1862048"/>
          </a:xfrm>
          <a:prstGeom prst="rect">
            <a:avLst/>
          </a:prstGeom>
          <a:noFill/>
        </p:spPr>
        <p:txBody>
          <a:bodyPr>
            <a:spAutoFit/>
          </a:bodyPr>
          <a:lstStyle/>
          <a:p>
            <a:pPr algn="ctr">
              <a:defRPr/>
            </a:pPr>
            <a:r>
              <a:rPr lang="en-GB" sz="11500" b="1" dirty="0">
                <a:ln w="12700">
                  <a:solidFill>
                    <a:sysClr val="windowText" lastClr="000000"/>
                  </a:solidFill>
                </a:ln>
                <a:solidFill>
                  <a:srgbClr val="FAB000"/>
                </a:solidFill>
              </a:rPr>
              <a:t>eyes</a:t>
            </a:r>
          </a:p>
        </p:txBody>
      </p:sp>
      <p:sp>
        <p:nvSpPr>
          <p:cNvPr id="13" name="Speech Bubble">
            <a:extLst>
              <a:ext uri="{FF2B5EF4-FFF2-40B4-BE49-F238E27FC236}">
                <a16:creationId xmlns:a16="http://schemas.microsoft.com/office/drawing/2014/main" xmlns="" id="{825D689E-2929-4142-B227-36BA574BA9D8}"/>
              </a:ext>
            </a:extLst>
          </p:cNvPr>
          <p:cNvSpPr/>
          <p:nvPr/>
        </p:nvSpPr>
        <p:spPr>
          <a:xfrm>
            <a:off x="1979613" y="836613"/>
            <a:ext cx="6262687" cy="752475"/>
          </a:xfrm>
          <a:prstGeom prst="wedgeRoundRectCallout">
            <a:avLst>
              <a:gd name="adj1" fmla="val -47129"/>
              <a:gd name="adj2" fmla="val 125202"/>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chemeClr val="tx1"/>
                </a:solidFill>
              </a:rPr>
              <a:t>Here are this week’s focus words for reading…</a:t>
            </a:r>
          </a:p>
        </p:txBody>
      </p:sp>
      <p:pic>
        <p:nvPicPr>
          <p:cNvPr id="112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5950" y="1498600"/>
            <a:ext cx="2516188"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5"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750"/>
                                        <p:tgtEl>
                                          <p:spTgt spid="9"/>
                                        </p:tgtEl>
                                      </p:cBhvr>
                                    </p:animEffect>
                                    <p:anim calcmode="lin" valueType="num">
                                      <p:cBhvr>
                                        <p:cTn id="8" dur="1750" fill="hold"/>
                                        <p:tgtEl>
                                          <p:spTgt spid="9"/>
                                        </p:tgtEl>
                                        <p:attrNameLst>
                                          <p:attrName>ppt_w</p:attrName>
                                        </p:attrNameLst>
                                      </p:cBhvr>
                                      <p:tavLst>
                                        <p:tav tm="0" fmla="#ppt_w*sin(2.5*pi*$)">
                                          <p:val>
                                            <p:fltVal val="0"/>
                                          </p:val>
                                        </p:tav>
                                        <p:tav tm="100000">
                                          <p:val>
                                            <p:fltVal val="1"/>
                                          </p:val>
                                        </p:tav>
                                      </p:tavLst>
                                    </p:anim>
                                    <p:anim calcmode="lin" valueType="num">
                                      <p:cBhvr>
                                        <p:cTn id="9" dur="175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5"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750"/>
                                        <p:tgtEl>
                                          <p:spTgt spid="10"/>
                                        </p:tgtEl>
                                      </p:cBhvr>
                                    </p:animEffect>
                                    <p:anim calcmode="lin" valueType="num">
                                      <p:cBhvr>
                                        <p:cTn id="15" dur="1750" fill="hold"/>
                                        <p:tgtEl>
                                          <p:spTgt spid="10"/>
                                        </p:tgtEl>
                                        <p:attrNameLst>
                                          <p:attrName>ppt_w</p:attrName>
                                        </p:attrNameLst>
                                      </p:cBhvr>
                                      <p:tavLst>
                                        <p:tav tm="0" fmla="#ppt_w*sin(2.5*pi*$)">
                                          <p:val>
                                            <p:fltVal val="0"/>
                                          </p:val>
                                        </p:tav>
                                        <p:tav tm="100000">
                                          <p:val>
                                            <p:fltVal val="1"/>
                                          </p:val>
                                        </p:tav>
                                      </p:tavLst>
                                    </p:anim>
                                    <p:anim calcmode="lin" valueType="num">
                                      <p:cBhvr>
                                        <p:cTn id="16" dur="175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479425"/>
            <a:ext cx="8220075" cy="993775"/>
          </a:xfrm>
        </p:spPr>
        <p:txBody>
          <a:bodyPr/>
          <a:lstStyle/>
          <a:p>
            <a:pPr algn="ctr"/>
            <a:r>
              <a:rPr lang="en-GB" altLang="en-US" b="0"/>
              <a:t>Tricky Word Cards</a:t>
            </a:r>
          </a:p>
        </p:txBody>
      </p:sp>
      <p:sp>
        <p:nvSpPr>
          <p:cNvPr id="10" name="Rectangle: Rounded Corners 9">
            <a:extLst>
              <a:ext uri="{FF2B5EF4-FFF2-40B4-BE49-F238E27FC236}">
                <a16:creationId xmlns:a16="http://schemas.microsoft.com/office/drawing/2014/main" xmlns="" id="{8579D61F-6A7D-4FCB-83D6-88170F960395}"/>
              </a:ext>
            </a:extLst>
          </p:cNvPr>
          <p:cNvSpPr/>
          <p:nvPr/>
        </p:nvSpPr>
        <p:spPr>
          <a:xfrm>
            <a:off x="809625" y="1473200"/>
            <a:ext cx="7515225" cy="890588"/>
          </a:xfrm>
          <a:prstGeom prst="roundRect">
            <a:avLst>
              <a:gd name="adj" fmla="val 1279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chemeClr val="tx1"/>
                </a:solidFill>
              </a:rPr>
              <a:t>Say the tricky words as they appear on the cards. Watch out for the tricky words </a:t>
            </a:r>
            <a:r>
              <a:rPr lang="en-GB" dirty="0">
                <a:solidFill>
                  <a:srgbClr val="FB0551"/>
                </a:solidFill>
              </a:rPr>
              <a:t>any</a:t>
            </a:r>
            <a:r>
              <a:rPr lang="en-GB" dirty="0">
                <a:solidFill>
                  <a:schemeClr val="tx1"/>
                </a:solidFill>
              </a:rPr>
              <a:t> and </a:t>
            </a:r>
            <a:r>
              <a:rPr lang="en-GB" dirty="0">
                <a:solidFill>
                  <a:srgbClr val="FB0551"/>
                </a:solidFill>
              </a:rPr>
              <a:t>eyes</a:t>
            </a:r>
            <a:r>
              <a:rPr lang="en-GB" dirty="0">
                <a:solidFill>
                  <a:schemeClr val="tx1"/>
                </a:solidFill>
              </a:rPr>
              <a:t>!</a:t>
            </a:r>
          </a:p>
        </p:txBody>
      </p:sp>
      <p:grpSp>
        <p:nvGrpSpPr>
          <p:cNvPr id="15" name="Group 14">
            <a:extLst>
              <a:ext uri="{FF2B5EF4-FFF2-40B4-BE49-F238E27FC236}">
                <a16:creationId xmlns:a16="http://schemas.microsoft.com/office/drawing/2014/main" xmlns="" id="{39E362E6-E65D-48EF-A132-E1175B2DCAF4}"/>
              </a:ext>
            </a:extLst>
          </p:cNvPr>
          <p:cNvGrpSpPr/>
          <p:nvPr/>
        </p:nvGrpSpPr>
        <p:grpSpPr>
          <a:xfrm>
            <a:off x="8020050" y="227397"/>
            <a:ext cx="1123947" cy="504056"/>
            <a:chOff x="8020930" y="1700808"/>
            <a:chExt cx="1159582" cy="504056"/>
          </a:xfrm>
          <a:solidFill>
            <a:srgbClr val="FAB000"/>
          </a:solidFill>
        </p:grpSpPr>
        <p:sp>
          <p:nvSpPr>
            <p:cNvPr id="16" name="Oval 15">
              <a:extLst>
                <a:ext uri="{FF2B5EF4-FFF2-40B4-BE49-F238E27FC236}">
                  <a16:creationId xmlns:a16="http://schemas.microsoft.com/office/drawing/2014/main" xmlns="" id="{5002952D-EB6D-48C9-826D-DC75548885A1}"/>
                </a:ext>
              </a:extLst>
            </p:cNvPr>
            <p:cNvSpPr/>
            <p:nvPr/>
          </p:nvSpPr>
          <p:spPr>
            <a:xfrm>
              <a:off x="8020930" y="1700808"/>
              <a:ext cx="519979" cy="5040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7" name="Rectangle 16">
              <a:extLst>
                <a:ext uri="{FF2B5EF4-FFF2-40B4-BE49-F238E27FC236}">
                  <a16:creationId xmlns:a16="http://schemas.microsoft.com/office/drawing/2014/main" xmlns="" id="{DD7617AD-0AE8-4D0D-BBCA-E01064B03B10}"/>
                </a:ext>
              </a:extLst>
            </p:cNvPr>
            <p:cNvSpPr/>
            <p:nvPr/>
          </p:nvSpPr>
          <p:spPr>
            <a:xfrm>
              <a:off x="8280920" y="1700808"/>
              <a:ext cx="899592" cy="5040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rIns="180000" anchor="ctr"/>
            <a:lstStyle/>
            <a:p>
              <a:pPr>
                <a:defRPr/>
              </a:pPr>
              <a:r>
                <a:rPr lang="en-GB" altLang="en-US" b="1" dirty="0">
                  <a:solidFill>
                    <a:schemeClr val="bg1"/>
                  </a:solidFill>
                </a:rPr>
                <a:t>Teach</a:t>
              </a:r>
            </a:p>
          </p:txBody>
        </p:sp>
      </p:grpSp>
      <p:sp>
        <p:nvSpPr>
          <p:cNvPr id="2" name="Rectangle: Rounded Corners 1">
            <a:extLst>
              <a:ext uri="{FF2B5EF4-FFF2-40B4-BE49-F238E27FC236}">
                <a16:creationId xmlns:a16="http://schemas.microsoft.com/office/drawing/2014/main" xmlns="" id="{EAD62DD7-3503-4B0E-BD75-00E22DC1408F}"/>
              </a:ext>
            </a:extLst>
          </p:cNvPr>
          <p:cNvSpPr/>
          <p:nvPr/>
        </p:nvSpPr>
        <p:spPr>
          <a:xfrm>
            <a:off x="736600" y="2492375"/>
            <a:ext cx="1335088" cy="183673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8" name="Rectangle: Rounded Corners 17">
            <a:extLst>
              <a:ext uri="{FF2B5EF4-FFF2-40B4-BE49-F238E27FC236}">
                <a16:creationId xmlns:a16="http://schemas.microsoft.com/office/drawing/2014/main" xmlns="" id="{81A7079C-D34F-4DF4-B31E-9BE21D556D02}"/>
              </a:ext>
            </a:extLst>
          </p:cNvPr>
          <p:cNvSpPr/>
          <p:nvPr/>
        </p:nvSpPr>
        <p:spPr>
          <a:xfrm>
            <a:off x="736600" y="4402138"/>
            <a:ext cx="1335088" cy="183515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19" name="Rectangle: Rounded Corners 18">
            <a:extLst>
              <a:ext uri="{FF2B5EF4-FFF2-40B4-BE49-F238E27FC236}">
                <a16:creationId xmlns:a16="http://schemas.microsoft.com/office/drawing/2014/main" xmlns="" id="{22F61E55-3AD8-445B-B0B6-A366DBC4FC28}"/>
              </a:ext>
            </a:extLst>
          </p:cNvPr>
          <p:cNvSpPr/>
          <p:nvPr/>
        </p:nvSpPr>
        <p:spPr>
          <a:xfrm>
            <a:off x="2320925" y="2492375"/>
            <a:ext cx="1335088" cy="183673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0" name="Rectangle: Rounded Corners 19">
            <a:extLst>
              <a:ext uri="{FF2B5EF4-FFF2-40B4-BE49-F238E27FC236}">
                <a16:creationId xmlns:a16="http://schemas.microsoft.com/office/drawing/2014/main" xmlns="" id="{842A99FC-31E8-4F8B-836A-25F3C38165D3}"/>
              </a:ext>
            </a:extLst>
          </p:cNvPr>
          <p:cNvSpPr/>
          <p:nvPr/>
        </p:nvSpPr>
        <p:spPr>
          <a:xfrm>
            <a:off x="2320925" y="4402138"/>
            <a:ext cx="1335088" cy="183515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21" name="Rectangle: Rounded Corners 20">
            <a:extLst>
              <a:ext uri="{FF2B5EF4-FFF2-40B4-BE49-F238E27FC236}">
                <a16:creationId xmlns:a16="http://schemas.microsoft.com/office/drawing/2014/main" xmlns="" id="{B835270D-F2DD-4D45-A693-E2D49894410C}"/>
              </a:ext>
            </a:extLst>
          </p:cNvPr>
          <p:cNvSpPr/>
          <p:nvPr/>
        </p:nvSpPr>
        <p:spPr>
          <a:xfrm>
            <a:off x="3905250" y="2492375"/>
            <a:ext cx="1335088" cy="183673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2" name="Rectangle: Rounded Corners 21">
            <a:extLst>
              <a:ext uri="{FF2B5EF4-FFF2-40B4-BE49-F238E27FC236}">
                <a16:creationId xmlns:a16="http://schemas.microsoft.com/office/drawing/2014/main" xmlns="" id="{4C63AE97-E9D9-405D-84D4-CB807054F7F3}"/>
              </a:ext>
            </a:extLst>
          </p:cNvPr>
          <p:cNvSpPr/>
          <p:nvPr/>
        </p:nvSpPr>
        <p:spPr>
          <a:xfrm>
            <a:off x="3905250" y="4402138"/>
            <a:ext cx="1335088" cy="183515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23" name="Rectangle: Rounded Corners 22">
            <a:extLst>
              <a:ext uri="{FF2B5EF4-FFF2-40B4-BE49-F238E27FC236}">
                <a16:creationId xmlns:a16="http://schemas.microsoft.com/office/drawing/2014/main" xmlns="" id="{3AB014C7-1DEC-47FA-BBDF-CAD17F50FA1C}"/>
              </a:ext>
            </a:extLst>
          </p:cNvPr>
          <p:cNvSpPr/>
          <p:nvPr/>
        </p:nvSpPr>
        <p:spPr>
          <a:xfrm>
            <a:off x="5489575" y="2492375"/>
            <a:ext cx="1335088" cy="183673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4" name="Rectangle: Rounded Corners 23">
            <a:extLst>
              <a:ext uri="{FF2B5EF4-FFF2-40B4-BE49-F238E27FC236}">
                <a16:creationId xmlns:a16="http://schemas.microsoft.com/office/drawing/2014/main" xmlns="" id="{7C235831-9ADF-4E46-9E27-ED0BFE19CA08}"/>
              </a:ext>
            </a:extLst>
          </p:cNvPr>
          <p:cNvSpPr/>
          <p:nvPr/>
        </p:nvSpPr>
        <p:spPr>
          <a:xfrm>
            <a:off x="5489575" y="4402138"/>
            <a:ext cx="1335088" cy="183515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25" name="Rectangle: Rounded Corners 24">
            <a:extLst>
              <a:ext uri="{FF2B5EF4-FFF2-40B4-BE49-F238E27FC236}">
                <a16:creationId xmlns:a16="http://schemas.microsoft.com/office/drawing/2014/main" xmlns="" id="{5AACF5D6-E331-41FC-810B-428421E3BF90}"/>
              </a:ext>
            </a:extLst>
          </p:cNvPr>
          <p:cNvSpPr/>
          <p:nvPr/>
        </p:nvSpPr>
        <p:spPr>
          <a:xfrm>
            <a:off x="7072313" y="2466975"/>
            <a:ext cx="1335087" cy="183515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6" name="Rectangle: Rounded Corners 25">
            <a:extLst>
              <a:ext uri="{FF2B5EF4-FFF2-40B4-BE49-F238E27FC236}">
                <a16:creationId xmlns:a16="http://schemas.microsoft.com/office/drawing/2014/main" xmlns="" id="{E3E8B059-447B-4660-99F0-39A1E80E4CEE}"/>
              </a:ext>
            </a:extLst>
          </p:cNvPr>
          <p:cNvSpPr/>
          <p:nvPr/>
        </p:nvSpPr>
        <p:spPr>
          <a:xfrm>
            <a:off x="7072313" y="4375150"/>
            <a:ext cx="1335087" cy="183515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12303" name="TextBox 5"/>
          <p:cNvSpPr txBox="1">
            <a:spLocks noChangeArrowheads="1"/>
          </p:cNvSpPr>
          <p:nvPr/>
        </p:nvSpPr>
        <p:spPr bwMode="auto">
          <a:xfrm>
            <a:off x="763588" y="3219450"/>
            <a:ext cx="12811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a:r>
              <a:rPr lang="en-GB" altLang="en-US" sz="2000" b="1"/>
              <a:t>eyes</a:t>
            </a:r>
          </a:p>
        </p:txBody>
      </p:sp>
      <p:sp>
        <p:nvSpPr>
          <p:cNvPr id="12304" name="TextBox 36"/>
          <p:cNvSpPr txBox="1">
            <a:spLocks noChangeArrowheads="1"/>
          </p:cNvSpPr>
          <p:nvPr/>
        </p:nvSpPr>
        <p:spPr bwMode="auto">
          <a:xfrm>
            <a:off x="2351088" y="3219450"/>
            <a:ext cx="12811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a:r>
              <a:rPr lang="en-GB" altLang="en-US" sz="2000" b="1"/>
              <a:t>because</a:t>
            </a:r>
          </a:p>
        </p:txBody>
      </p:sp>
      <p:sp>
        <p:nvSpPr>
          <p:cNvPr id="12305" name="TextBox 37"/>
          <p:cNvSpPr txBox="1">
            <a:spLocks noChangeArrowheads="1"/>
          </p:cNvSpPr>
          <p:nvPr/>
        </p:nvSpPr>
        <p:spPr bwMode="auto">
          <a:xfrm>
            <a:off x="3932238" y="3219450"/>
            <a:ext cx="12811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a:r>
              <a:rPr lang="en-GB" altLang="en-US" sz="2000" b="1"/>
              <a:t>any</a:t>
            </a:r>
          </a:p>
        </p:txBody>
      </p:sp>
      <p:sp>
        <p:nvSpPr>
          <p:cNvPr id="12306" name="TextBox 38"/>
          <p:cNvSpPr txBox="1">
            <a:spLocks noChangeArrowheads="1"/>
          </p:cNvSpPr>
          <p:nvPr/>
        </p:nvSpPr>
        <p:spPr bwMode="auto">
          <a:xfrm>
            <a:off x="5489575" y="3219450"/>
            <a:ext cx="12795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a:r>
              <a:rPr lang="en-GB" altLang="en-US" sz="2000" b="1"/>
              <a:t>many</a:t>
            </a:r>
          </a:p>
        </p:txBody>
      </p:sp>
      <p:sp>
        <p:nvSpPr>
          <p:cNvPr id="12307" name="TextBox 39"/>
          <p:cNvSpPr txBox="1">
            <a:spLocks noChangeArrowheads="1"/>
          </p:cNvSpPr>
          <p:nvPr/>
        </p:nvSpPr>
        <p:spPr bwMode="auto">
          <a:xfrm>
            <a:off x="7105650" y="3219450"/>
            <a:ext cx="12811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a:r>
              <a:rPr lang="en-GB" altLang="en-US" sz="2000" b="1"/>
              <a:t>any</a:t>
            </a:r>
          </a:p>
        </p:txBody>
      </p:sp>
      <p:sp>
        <p:nvSpPr>
          <p:cNvPr id="12308" name="TextBox 40"/>
          <p:cNvSpPr txBox="1">
            <a:spLocks noChangeArrowheads="1"/>
          </p:cNvSpPr>
          <p:nvPr/>
        </p:nvSpPr>
        <p:spPr bwMode="auto">
          <a:xfrm>
            <a:off x="746125" y="5095875"/>
            <a:ext cx="12811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a:r>
              <a:rPr lang="en-GB" altLang="en-US" sz="2000" b="1"/>
              <a:t>different</a:t>
            </a:r>
          </a:p>
        </p:txBody>
      </p:sp>
      <p:sp>
        <p:nvSpPr>
          <p:cNvPr id="12309" name="TextBox 41"/>
          <p:cNvSpPr txBox="1">
            <a:spLocks noChangeArrowheads="1"/>
          </p:cNvSpPr>
          <p:nvPr/>
        </p:nvSpPr>
        <p:spPr bwMode="auto">
          <a:xfrm>
            <a:off x="2335213" y="5095875"/>
            <a:ext cx="12811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a:r>
              <a:rPr lang="en-GB" altLang="en-US" sz="2000" b="1"/>
              <a:t>eyes</a:t>
            </a:r>
          </a:p>
        </p:txBody>
      </p:sp>
      <p:sp>
        <p:nvSpPr>
          <p:cNvPr id="12310" name="TextBox 42"/>
          <p:cNvSpPr txBox="1">
            <a:spLocks noChangeArrowheads="1"/>
          </p:cNvSpPr>
          <p:nvPr/>
        </p:nvSpPr>
        <p:spPr bwMode="auto">
          <a:xfrm>
            <a:off x="3914775" y="5095875"/>
            <a:ext cx="12811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a:r>
              <a:rPr lang="en-GB" altLang="en-US" sz="2000" b="1"/>
              <a:t>any</a:t>
            </a:r>
          </a:p>
        </p:txBody>
      </p:sp>
      <p:sp>
        <p:nvSpPr>
          <p:cNvPr id="12311" name="TextBox 43"/>
          <p:cNvSpPr txBox="1">
            <a:spLocks noChangeArrowheads="1"/>
          </p:cNvSpPr>
          <p:nvPr/>
        </p:nvSpPr>
        <p:spPr bwMode="auto">
          <a:xfrm>
            <a:off x="5472113" y="5095875"/>
            <a:ext cx="12811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a:r>
              <a:rPr lang="en-GB" altLang="en-US" sz="2000" b="1"/>
              <a:t>laughed</a:t>
            </a:r>
          </a:p>
        </p:txBody>
      </p:sp>
      <p:sp>
        <p:nvSpPr>
          <p:cNvPr id="12312" name="TextBox 44"/>
          <p:cNvSpPr txBox="1">
            <a:spLocks noChangeArrowheads="1"/>
          </p:cNvSpPr>
          <p:nvPr/>
        </p:nvSpPr>
        <p:spPr bwMode="auto">
          <a:xfrm>
            <a:off x="7089775" y="5095875"/>
            <a:ext cx="12811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a:r>
              <a:rPr lang="en-GB" altLang="en-US" sz="2000" b="1"/>
              <a:t>eyes</a:t>
            </a:r>
          </a:p>
        </p:txBody>
      </p:sp>
      <p:sp>
        <p:nvSpPr>
          <p:cNvPr id="36" name="o10">
            <a:extLst>
              <a:ext uri="{FF2B5EF4-FFF2-40B4-BE49-F238E27FC236}">
                <a16:creationId xmlns:a16="http://schemas.microsoft.com/office/drawing/2014/main" xmlns="" id="{5A2CDF26-E880-4D52-9BA3-C2FC69EFE05B}"/>
              </a:ext>
            </a:extLst>
          </p:cNvPr>
          <p:cNvSpPr/>
          <p:nvPr/>
        </p:nvSpPr>
        <p:spPr>
          <a:xfrm>
            <a:off x="7072313" y="4375150"/>
            <a:ext cx="1335087" cy="1835150"/>
          </a:xfrm>
          <a:prstGeom prst="roundRect">
            <a:avLst/>
          </a:prstGeom>
          <a:solidFill>
            <a:srgbClr val="FAB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34" name="o9">
            <a:extLst>
              <a:ext uri="{FF2B5EF4-FFF2-40B4-BE49-F238E27FC236}">
                <a16:creationId xmlns:a16="http://schemas.microsoft.com/office/drawing/2014/main" xmlns="" id="{F6D97EAB-B9FE-46E1-9004-F47E7B0D9734}"/>
              </a:ext>
            </a:extLst>
          </p:cNvPr>
          <p:cNvSpPr/>
          <p:nvPr/>
        </p:nvSpPr>
        <p:spPr>
          <a:xfrm>
            <a:off x="5489575" y="4402138"/>
            <a:ext cx="1335088" cy="1835150"/>
          </a:xfrm>
          <a:prstGeom prst="roundRect">
            <a:avLst/>
          </a:prstGeom>
          <a:solidFill>
            <a:srgbClr val="FAB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32" name="o8">
            <a:extLst>
              <a:ext uri="{FF2B5EF4-FFF2-40B4-BE49-F238E27FC236}">
                <a16:creationId xmlns:a16="http://schemas.microsoft.com/office/drawing/2014/main" xmlns="" id="{A6A7143B-CC56-4678-B3E9-7E6DF8055F20}"/>
              </a:ext>
            </a:extLst>
          </p:cNvPr>
          <p:cNvSpPr/>
          <p:nvPr/>
        </p:nvSpPr>
        <p:spPr>
          <a:xfrm>
            <a:off x="3905250" y="4402138"/>
            <a:ext cx="1335088" cy="1835150"/>
          </a:xfrm>
          <a:prstGeom prst="roundRect">
            <a:avLst/>
          </a:prstGeom>
          <a:solidFill>
            <a:srgbClr val="FAB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30" name="o7">
            <a:extLst>
              <a:ext uri="{FF2B5EF4-FFF2-40B4-BE49-F238E27FC236}">
                <a16:creationId xmlns:a16="http://schemas.microsoft.com/office/drawing/2014/main" xmlns="" id="{72BA1101-F311-447A-B799-C8AB01C55E0F}"/>
              </a:ext>
            </a:extLst>
          </p:cNvPr>
          <p:cNvSpPr/>
          <p:nvPr/>
        </p:nvSpPr>
        <p:spPr>
          <a:xfrm>
            <a:off x="2320925" y="4402138"/>
            <a:ext cx="1335088" cy="1835150"/>
          </a:xfrm>
          <a:prstGeom prst="roundRect">
            <a:avLst/>
          </a:prstGeom>
          <a:solidFill>
            <a:srgbClr val="FAB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28" name="o6">
            <a:extLst>
              <a:ext uri="{FF2B5EF4-FFF2-40B4-BE49-F238E27FC236}">
                <a16:creationId xmlns:a16="http://schemas.microsoft.com/office/drawing/2014/main" xmlns="" id="{96CDB503-105C-432D-9A93-1650FE42EF1D}"/>
              </a:ext>
            </a:extLst>
          </p:cNvPr>
          <p:cNvSpPr/>
          <p:nvPr/>
        </p:nvSpPr>
        <p:spPr>
          <a:xfrm>
            <a:off x="736600" y="4402138"/>
            <a:ext cx="1335088" cy="1835150"/>
          </a:xfrm>
          <a:prstGeom prst="roundRect">
            <a:avLst/>
          </a:prstGeom>
          <a:solidFill>
            <a:srgbClr val="FAB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35" name="o5">
            <a:extLst>
              <a:ext uri="{FF2B5EF4-FFF2-40B4-BE49-F238E27FC236}">
                <a16:creationId xmlns:a16="http://schemas.microsoft.com/office/drawing/2014/main" xmlns="" id="{2045BB4C-51BA-4502-85FE-E1B462A05414}"/>
              </a:ext>
            </a:extLst>
          </p:cNvPr>
          <p:cNvSpPr/>
          <p:nvPr/>
        </p:nvSpPr>
        <p:spPr>
          <a:xfrm>
            <a:off x="7072313" y="2466975"/>
            <a:ext cx="1335087" cy="1835150"/>
          </a:xfrm>
          <a:prstGeom prst="roundRect">
            <a:avLst/>
          </a:prstGeom>
          <a:solidFill>
            <a:srgbClr val="FAB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3" name="o4">
            <a:extLst>
              <a:ext uri="{FF2B5EF4-FFF2-40B4-BE49-F238E27FC236}">
                <a16:creationId xmlns:a16="http://schemas.microsoft.com/office/drawing/2014/main" xmlns="" id="{5E994346-AE64-4503-BBCB-3E606012A70A}"/>
              </a:ext>
            </a:extLst>
          </p:cNvPr>
          <p:cNvSpPr/>
          <p:nvPr/>
        </p:nvSpPr>
        <p:spPr>
          <a:xfrm>
            <a:off x="5489575" y="2492375"/>
            <a:ext cx="1335088" cy="1836738"/>
          </a:xfrm>
          <a:prstGeom prst="roundRect">
            <a:avLst/>
          </a:prstGeom>
          <a:solidFill>
            <a:srgbClr val="FAB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1" name="o3">
            <a:extLst>
              <a:ext uri="{FF2B5EF4-FFF2-40B4-BE49-F238E27FC236}">
                <a16:creationId xmlns:a16="http://schemas.microsoft.com/office/drawing/2014/main" xmlns="" id="{97F969D3-2517-4ECD-879D-B258F1A0DBFA}"/>
              </a:ext>
            </a:extLst>
          </p:cNvPr>
          <p:cNvSpPr/>
          <p:nvPr/>
        </p:nvSpPr>
        <p:spPr>
          <a:xfrm>
            <a:off x="3905250" y="2492375"/>
            <a:ext cx="1335088" cy="1836738"/>
          </a:xfrm>
          <a:prstGeom prst="roundRect">
            <a:avLst/>
          </a:prstGeom>
          <a:solidFill>
            <a:srgbClr val="FAB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9" name="o2">
            <a:extLst>
              <a:ext uri="{FF2B5EF4-FFF2-40B4-BE49-F238E27FC236}">
                <a16:creationId xmlns:a16="http://schemas.microsoft.com/office/drawing/2014/main" xmlns="" id="{2F8EC354-2A32-487B-9F28-5C8BFC0EAF2D}"/>
              </a:ext>
            </a:extLst>
          </p:cNvPr>
          <p:cNvSpPr/>
          <p:nvPr/>
        </p:nvSpPr>
        <p:spPr>
          <a:xfrm>
            <a:off x="2320925" y="2492375"/>
            <a:ext cx="1335088" cy="1836738"/>
          </a:xfrm>
          <a:prstGeom prst="roundRect">
            <a:avLst/>
          </a:prstGeom>
          <a:solidFill>
            <a:srgbClr val="FAB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7" name="o1">
            <a:extLst>
              <a:ext uri="{FF2B5EF4-FFF2-40B4-BE49-F238E27FC236}">
                <a16:creationId xmlns:a16="http://schemas.microsoft.com/office/drawing/2014/main" xmlns="" id="{A3E8E263-2564-4CFE-8784-9B283D68D4B1}"/>
              </a:ext>
            </a:extLst>
          </p:cNvPr>
          <p:cNvSpPr/>
          <p:nvPr/>
        </p:nvSpPr>
        <p:spPr>
          <a:xfrm>
            <a:off x="736600" y="2492375"/>
            <a:ext cx="1335088" cy="1836738"/>
          </a:xfrm>
          <a:prstGeom prst="roundRect">
            <a:avLst/>
          </a:prstGeom>
          <a:solidFill>
            <a:srgbClr val="FAB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7"/>
                    </p:tgtEl>
                  </p:cond>
                </p:stCondLst>
                <p:endSync evt="end" delay="0">
                  <p:rtn val="all"/>
                </p:endSync>
                <p:childTnLst>
                  <p:par>
                    <p:cTn id="3" fill="hold" nodeType="clickPar">
                      <p:stCondLst>
                        <p:cond delay="0"/>
                      </p:stCondLst>
                      <p:childTnLst>
                        <p:par>
                          <p:cTn id="4" fill="hold" nodeType="withGroup">
                            <p:stCondLst>
                              <p:cond delay="0"/>
                            </p:stCondLst>
                            <p:childTnLst>
                              <p:par>
                                <p:cTn id="5" presetID="45" presetClass="exit" presetSubtype="0" fill="hold" grpId="0" nodeType="clickEffect">
                                  <p:stCondLst>
                                    <p:cond delay="0"/>
                                  </p:stCondLst>
                                  <p:childTnLst>
                                    <p:animEffect transition="out" filter="fade">
                                      <p:cBhvr>
                                        <p:cTn id="6" dur="1000"/>
                                        <p:tgtEl>
                                          <p:spTgt spid="27"/>
                                        </p:tgtEl>
                                      </p:cBhvr>
                                    </p:animEffect>
                                    <p:anim calcmode="lin" valueType="num">
                                      <p:cBhvr>
                                        <p:cTn id="7" dur="1000"/>
                                        <p:tgtEl>
                                          <p:spTgt spid="27"/>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 dur="1000"/>
                                        <p:tgtEl>
                                          <p:spTgt spid="27"/>
                                        </p:tgtEl>
                                        <p:attrNameLst>
                                          <p:attrName>ppt_h</p:attrName>
                                        </p:attrNameLst>
                                      </p:cBhvr>
                                      <p:tavLst>
                                        <p:tav tm="0">
                                          <p:val>
                                            <p:strVal val="ppt_h"/>
                                          </p:val>
                                        </p:tav>
                                        <p:tav tm="100000">
                                          <p:val>
                                            <p:strVal val="ppt_h"/>
                                          </p:val>
                                        </p:tav>
                                      </p:tavLst>
                                    </p:anim>
                                    <p:set>
                                      <p:cBhvr>
                                        <p:cTn id="9" dur="1" fill="hold">
                                          <p:stCondLst>
                                            <p:cond delay="9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10" restart="whenNotActive" fill="hold" evtFilter="cancelBubble" nodeType="interactiveSeq">
                <p:stCondLst>
                  <p:cond evt="onClick" delay="0">
                    <p:tgtEl>
                      <p:spTgt spid="29"/>
                    </p:tgtEl>
                  </p:cond>
                </p:stCondLst>
                <p:endSync evt="end" delay="0">
                  <p:rtn val="all"/>
                </p:endSync>
                <p:childTnLst>
                  <p:par>
                    <p:cTn id="11" fill="hold" nodeType="clickPar">
                      <p:stCondLst>
                        <p:cond delay="0"/>
                      </p:stCondLst>
                      <p:childTnLst>
                        <p:par>
                          <p:cTn id="12" fill="hold" nodeType="withGroup">
                            <p:stCondLst>
                              <p:cond delay="0"/>
                            </p:stCondLst>
                            <p:childTnLst>
                              <p:par>
                                <p:cTn id="13" presetID="45" presetClass="exit" presetSubtype="0" fill="hold" grpId="0" nodeType="clickEffect">
                                  <p:stCondLst>
                                    <p:cond delay="0"/>
                                  </p:stCondLst>
                                  <p:childTnLst>
                                    <p:animEffect transition="out" filter="fade">
                                      <p:cBhvr>
                                        <p:cTn id="14" dur="1000"/>
                                        <p:tgtEl>
                                          <p:spTgt spid="29"/>
                                        </p:tgtEl>
                                      </p:cBhvr>
                                    </p:animEffect>
                                    <p:anim calcmode="lin" valueType="num">
                                      <p:cBhvr>
                                        <p:cTn id="15" dur="1000"/>
                                        <p:tgtEl>
                                          <p:spTgt spid="29"/>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6" dur="1000"/>
                                        <p:tgtEl>
                                          <p:spTgt spid="29"/>
                                        </p:tgtEl>
                                        <p:attrNameLst>
                                          <p:attrName>ppt_h</p:attrName>
                                        </p:attrNameLst>
                                      </p:cBhvr>
                                      <p:tavLst>
                                        <p:tav tm="0">
                                          <p:val>
                                            <p:strVal val="ppt_h"/>
                                          </p:val>
                                        </p:tav>
                                        <p:tav tm="100000">
                                          <p:val>
                                            <p:strVal val="ppt_h"/>
                                          </p:val>
                                        </p:tav>
                                      </p:tavLst>
                                    </p:anim>
                                    <p:set>
                                      <p:cBhvr>
                                        <p:cTn id="17" dur="1" fill="hold">
                                          <p:stCondLst>
                                            <p:cond delay="9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18" restart="whenNotActive" fill="hold" evtFilter="cancelBubble" nodeType="interactiveSeq">
                <p:stCondLst>
                  <p:cond evt="onClick" delay="0">
                    <p:tgtEl>
                      <p:spTgt spid="31"/>
                    </p:tgtEl>
                  </p:cond>
                </p:stCondLst>
                <p:endSync evt="end" delay="0">
                  <p:rtn val="all"/>
                </p:endSync>
                <p:childTnLst>
                  <p:par>
                    <p:cTn id="19" fill="hold" nodeType="clickPar">
                      <p:stCondLst>
                        <p:cond delay="0"/>
                      </p:stCondLst>
                      <p:childTnLst>
                        <p:par>
                          <p:cTn id="20" fill="hold" nodeType="withGroup">
                            <p:stCondLst>
                              <p:cond delay="0"/>
                            </p:stCondLst>
                            <p:childTnLst>
                              <p:par>
                                <p:cTn id="21" presetID="45" presetClass="exit" presetSubtype="0" fill="hold" grpId="0" nodeType="clickEffect">
                                  <p:stCondLst>
                                    <p:cond delay="0"/>
                                  </p:stCondLst>
                                  <p:childTnLst>
                                    <p:animEffect transition="out" filter="fade">
                                      <p:cBhvr>
                                        <p:cTn id="22" dur="1000"/>
                                        <p:tgtEl>
                                          <p:spTgt spid="31"/>
                                        </p:tgtEl>
                                      </p:cBhvr>
                                    </p:animEffect>
                                    <p:anim calcmode="lin" valueType="num">
                                      <p:cBhvr>
                                        <p:cTn id="23" dur="1000"/>
                                        <p:tgtEl>
                                          <p:spTgt spid="31"/>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24" dur="1000"/>
                                        <p:tgtEl>
                                          <p:spTgt spid="31"/>
                                        </p:tgtEl>
                                        <p:attrNameLst>
                                          <p:attrName>ppt_h</p:attrName>
                                        </p:attrNameLst>
                                      </p:cBhvr>
                                      <p:tavLst>
                                        <p:tav tm="0">
                                          <p:val>
                                            <p:strVal val="ppt_h"/>
                                          </p:val>
                                        </p:tav>
                                        <p:tav tm="100000">
                                          <p:val>
                                            <p:strVal val="ppt_h"/>
                                          </p:val>
                                        </p:tav>
                                      </p:tavLst>
                                    </p:anim>
                                    <p:set>
                                      <p:cBhvr>
                                        <p:cTn id="25" dur="1" fill="hold">
                                          <p:stCondLst>
                                            <p:cond delay="9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26" restart="whenNotActive" fill="hold" evtFilter="cancelBubble" nodeType="interactiveSeq">
                <p:stCondLst>
                  <p:cond evt="onClick" delay="0">
                    <p:tgtEl>
                      <p:spTgt spid="33"/>
                    </p:tgtEl>
                  </p:cond>
                </p:stCondLst>
                <p:endSync evt="end" delay="0">
                  <p:rtn val="all"/>
                </p:endSync>
                <p:childTnLst>
                  <p:par>
                    <p:cTn id="27" fill="hold" nodeType="clickPar">
                      <p:stCondLst>
                        <p:cond delay="0"/>
                      </p:stCondLst>
                      <p:childTnLst>
                        <p:par>
                          <p:cTn id="28" fill="hold" nodeType="withGroup">
                            <p:stCondLst>
                              <p:cond delay="0"/>
                            </p:stCondLst>
                            <p:childTnLst>
                              <p:par>
                                <p:cTn id="29" presetID="45" presetClass="exit" presetSubtype="0" fill="hold" grpId="0" nodeType="clickEffect">
                                  <p:stCondLst>
                                    <p:cond delay="0"/>
                                  </p:stCondLst>
                                  <p:childTnLst>
                                    <p:animEffect transition="out" filter="fade">
                                      <p:cBhvr>
                                        <p:cTn id="30" dur="1000"/>
                                        <p:tgtEl>
                                          <p:spTgt spid="33"/>
                                        </p:tgtEl>
                                      </p:cBhvr>
                                    </p:animEffect>
                                    <p:anim calcmode="lin" valueType="num">
                                      <p:cBhvr>
                                        <p:cTn id="31" dur="1000"/>
                                        <p:tgtEl>
                                          <p:spTgt spid="33"/>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32" dur="1000"/>
                                        <p:tgtEl>
                                          <p:spTgt spid="33"/>
                                        </p:tgtEl>
                                        <p:attrNameLst>
                                          <p:attrName>ppt_h</p:attrName>
                                        </p:attrNameLst>
                                      </p:cBhvr>
                                      <p:tavLst>
                                        <p:tav tm="0">
                                          <p:val>
                                            <p:strVal val="ppt_h"/>
                                          </p:val>
                                        </p:tav>
                                        <p:tav tm="100000">
                                          <p:val>
                                            <p:strVal val="ppt_h"/>
                                          </p:val>
                                        </p:tav>
                                      </p:tavLst>
                                    </p:anim>
                                    <p:set>
                                      <p:cBhvr>
                                        <p:cTn id="33" dur="1" fill="hold">
                                          <p:stCondLst>
                                            <p:cond delay="999"/>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33"/>
                  </p:tgtEl>
                </p:cond>
              </p:nextCondLst>
            </p:seq>
            <p:seq concurrent="1" nextAc="seek">
              <p:cTn id="34" restart="whenNotActive" fill="hold" evtFilter="cancelBubble" nodeType="interactiveSeq">
                <p:stCondLst>
                  <p:cond evt="onClick" delay="0">
                    <p:tgtEl>
                      <p:spTgt spid="35"/>
                    </p:tgtEl>
                  </p:cond>
                </p:stCondLst>
                <p:endSync evt="end" delay="0">
                  <p:rtn val="all"/>
                </p:endSync>
                <p:childTnLst>
                  <p:par>
                    <p:cTn id="35" fill="hold" nodeType="clickPar">
                      <p:stCondLst>
                        <p:cond delay="0"/>
                      </p:stCondLst>
                      <p:childTnLst>
                        <p:par>
                          <p:cTn id="36" fill="hold" nodeType="withGroup">
                            <p:stCondLst>
                              <p:cond delay="0"/>
                            </p:stCondLst>
                            <p:childTnLst>
                              <p:par>
                                <p:cTn id="37" presetID="45" presetClass="exit" presetSubtype="0" fill="hold" grpId="0" nodeType="clickEffect">
                                  <p:stCondLst>
                                    <p:cond delay="0"/>
                                  </p:stCondLst>
                                  <p:childTnLst>
                                    <p:animEffect transition="out" filter="fade">
                                      <p:cBhvr>
                                        <p:cTn id="38" dur="1000"/>
                                        <p:tgtEl>
                                          <p:spTgt spid="35"/>
                                        </p:tgtEl>
                                      </p:cBhvr>
                                    </p:animEffect>
                                    <p:anim calcmode="lin" valueType="num">
                                      <p:cBhvr>
                                        <p:cTn id="39" dur="1000"/>
                                        <p:tgtEl>
                                          <p:spTgt spid="35"/>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40" dur="1000"/>
                                        <p:tgtEl>
                                          <p:spTgt spid="35"/>
                                        </p:tgtEl>
                                        <p:attrNameLst>
                                          <p:attrName>ppt_h</p:attrName>
                                        </p:attrNameLst>
                                      </p:cBhvr>
                                      <p:tavLst>
                                        <p:tav tm="0">
                                          <p:val>
                                            <p:strVal val="ppt_h"/>
                                          </p:val>
                                        </p:tav>
                                        <p:tav tm="100000">
                                          <p:val>
                                            <p:strVal val="ppt_h"/>
                                          </p:val>
                                        </p:tav>
                                      </p:tavLst>
                                    </p:anim>
                                    <p:set>
                                      <p:cBhvr>
                                        <p:cTn id="41" dur="1" fill="hold">
                                          <p:stCondLst>
                                            <p:cond delay="999"/>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35"/>
                  </p:tgtEl>
                </p:cond>
              </p:nextCondLst>
            </p:seq>
            <p:seq concurrent="1" nextAc="seek">
              <p:cTn id="42" restart="whenNotActive" fill="hold" evtFilter="cancelBubble" nodeType="interactiveSeq">
                <p:stCondLst>
                  <p:cond evt="onClick" delay="0">
                    <p:tgtEl>
                      <p:spTgt spid="28"/>
                    </p:tgtEl>
                  </p:cond>
                </p:stCondLst>
                <p:endSync evt="end" delay="0">
                  <p:rtn val="all"/>
                </p:endSync>
                <p:childTnLst>
                  <p:par>
                    <p:cTn id="43" fill="hold" nodeType="clickPar">
                      <p:stCondLst>
                        <p:cond delay="0"/>
                      </p:stCondLst>
                      <p:childTnLst>
                        <p:par>
                          <p:cTn id="44" fill="hold" nodeType="withGroup">
                            <p:stCondLst>
                              <p:cond delay="0"/>
                            </p:stCondLst>
                            <p:childTnLst>
                              <p:par>
                                <p:cTn id="45" presetID="45" presetClass="exit" presetSubtype="0" fill="hold" grpId="0" nodeType="clickEffect">
                                  <p:stCondLst>
                                    <p:cond delay="0"/>
                                  </p:stCondLst>
                                  <p:childTnLst>
                                    <p:animEffect transition="out" filter="fade">
                                      <p:cBhvr>
                                        <p:cTn id="46" dur="1000"/>
                                        <p:tgtEl>
                                          <p:spTgt spid="28"/>
                                        </p:tgtEl>
                                      </p:cBhvr>
                                    </p:animEffect>
                                    <p:anim calcmode="lin" valueType="num">
                                      <p:cBhvr>
                                        <p:cTn id="47" dur="1000"/>
                                        <p:tgtEl>
                                          <p:spTgt spid="28"/>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48" dur="1000"/>
                                        <p:tgtEl>
                                          <p:spTgt spid="28"/>
                                        </p:tgtEl>
                                        <p:attrNameLst>
                                          <p:attrName>ppt_h</p:attrName>
                                        </p:attrNameLst>
                                      </p:cBhvr>
                                      <p:tavLst>
                                        <p:tav tm="0">
                                          <p:val>
                                            <p:strVal val="ppt_h"/>
                                          </p:val>
                                        </p:tav>
                                        <p:tav tm="100000">
                                          <p:val>
                                            <p:strVal val="ppt_h"/>
                                          </p:val>
                                        </p:tav>
                                      </p:tavLst>
                                    </p:anim>
                                    <p:set>
                                      <p:cBhvr>
                                        <p:cTn id="49" dur="1" fill="hold">
                                          <p:stCondLst>
                                            <p:cond delay="9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50" restart="whenNotActive" fill="hold" evtFilter="cancelBubble" nodeType="interactiveSeq">
                <p:stCondLst>
                  <p:cond evt="onClick" delay="0">
                    <p:tgtEl>
                      <p:spTgt spid="30"/>
                    </p:tgtEl>
                  </p:cond>
                </p:stCondLst>
                <p:endSync evt="end" delay="0">
                  <p:rtn val="all"/>
                </p:endSync>
                <p:childTnLst>
                  <p:par>
                    <p:cTn id="51" fill="hold" nodeType="clickPar">
                      <p:stCondLst>
                        <p:cond delay="0"/>
                      </p:stCondLst>
                      <p:childTnLst>
                        <p:par>
                          <p:cTn id="52" fill="hold" nodeType="withGroup">
                            <p:stCondLst>
                              <p:cond delay="0"/>
                            </p:stCondLst>
                            <p:childTnLst>
                              <p:par>
                                <p:cTn id="53" presetID="45" presetClass="exit" presetSubtype="0" fill="hold" grpId="0" nodeType="clickEffect">
                                  <p:stCondLst>
                                    <p:cond delay="0"/>
                                  </p:stCondLst>
                                  <p:childTnLst>
                                    <p:animEffect transition="out" filter="fade">
                                      <p:cBhvr>
                                        <p:cTn id="54" dur="1000"/>
                                        <p:tgtEl>
                                          <p:spTgt spid="30"/>
                                        </p:tgtEl>
                                      </p:cBhvr>
                                    </p:animEffect>
                                    <p:anim calcmode="lin" valueType="num">
                                      <p:cBhvr>
                                        <p:cTn id="55" dur="1000"/>
                                        <p:tgtEl>
                                          <p:spTgt spid="30"/>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56" dur="1000"/>
                                        <p:tgtEl>
                                          <p:spTgt spid="30"/>
                                        </p:tgtEl>
                                        <p:attrNameLst>
                                          <p:attrName>ppt_h</p:attrName>
                                        </p:attrNameLst>
                                      </p:cBhvr>
                                      <p:tavLst>
                                        <p:tav tm="0">
                                          <p:val>
                                            <p:strVal val="ppt_h"/>
                                          </p:val>
                                        </p:tav>
                                        <p:tav tm="100000">
                                          <p:val>
                                            <p:strVal val="ppt_h"/>
                                          </p:val>
                                        </p:tav>
                                      </p:tavLst>
                                    </p:anim>
                                    <p:set>
                                      <p:cBhvr>
                                        <p:cTn id="57" dur="1" fill="hold">
                                          <p:stCondLst>
                                            <p:cond delay="9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58" restart="whenNotActive" fill="hold" evtFilter="cancelBubble" nodeType="interactiveSeq">
                <p:stCondLst>
                  <p:cond evt="onClick" delay="0">
                    <p:tgtEl>
                      <p:spTgt spid="32"/>
                    </p:tgtEl>
                  </p:cond>
                </p:stCondLst>
                <p:endSync evt="end" delay="0">
                  <p:rtn val="all"/>
                </p:endSync>
                <p:childTnLst>
                  <p:par>
                    <p:cTn id="59" fill="hold" nodeType="clickPar">
                      <p:stCondLst>
                        <p:cond delay="0"/>
                      </p:stCondLst>
                      <p:childTnLst>
                        <p:par>
                          <p:cTn id="60" fill="hold" nodeType="withGroup">
                            <p:stCondLst>
                              <p:cond delay="0"/>
                            </p:stCondLst>
                            <p:childTnLst>
                              <p:par>
                                <p:cTn id="61" presetID="45" presetClass="exit" presetSubtype="0" fill="hold" grpId="0" nodeType="clickEffect">
                                  <p:stCondLst>
                                    <p:cond delay="0"/>
                                  </p:stCondLst>
                                  <p:childTnLst>
                                    <p:animEffect transition="out" filter="fade">
                                      <p:cBhvr>
                                        <p:cTn id="62" dur="1000"/>
                                        <p:tgtEl>
                                          <p:spTgt spid="32"/>
                                        </p:tgtEl>
                                      </p:cBhvr>
                                    </p:animEffect>
                                    <p:anim calcmode="lin" valueType="num">
                                      <p:cBhvr>
                                        <p:cTn id="63" dur="1000"/>
                                        <p:tgtEl>
                                          <p:spTgt spid="32"/>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64" dur="1000"/>
                                        <p:tgtEl>
                                          <p:spTgt spid="32"/>
                                        </p:tgtEl>
                                        <p:attrNameLst>
                                          <p:attrName>ppt_h</p:attrName>
                                        </p:attrNameLst>
                                      </p:cBhvr>
                                      <p:tavLst>
                                        <p:tav tm="0">
                                          <p:val>
                                            <p:strVal val="ppt_h"/>
                                          </p:val>
                                        </p:tav>
                                        <p:tav tm="100000">
                                          <p:val>
                                            <p:strVal val="ppt_h"/>
                                          </p:val>
                                        </p:tav>
                                      </p:tavLst>
                                    </p:anim>
                                    <p:set>
                                      <p:cBhvr>
                                        <p:cTn id="65" dur="1" fill="hold">
                                          <p:stCondLst>
                                            <p:cond delay="9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66" restart="whenNotActive" fill="hold" evtFilter="cancelBubble" nodeType="interactiveSeq">
                <p:stCondLst>
                  <p:cond evt="onClick" delay="0">
                    <p:tgtEl>
                      <p:spTgt spid="34"/>
                    </p:tgtEl>
                  </p:cond>
                </p:stCondLst>
                <p:endSync evt="end" delay="0">
                  <p:rtn val="all"/>
                </p:endSync>
                <p:childTnLst>
                  <p:par>
                    <p:cTn id="67" fill="hold" nodeType="clickPar">
                      <p:stCondLst>
                        <p:cond delay="0"/>
                      </p:stCondLst>
                      <p:childTnLst>
                        <p:par>
                          <p:cTn id="68" fill="hold" nodeType="withGroup">
                            <p:stCondLst>
                              <p:cond delay="0"/>
                            </p:stCondLst>
                            <p:childTnLst>
                              <p:par>
                                <p:cTn id="69" presetID="45" presetClass="exit" presetSubtype="0" fill="hold" grpId="0" nodeType="clickEffect">
                                  <p:stCondLst>
                                    <p:cond delay="0"/>
                                  </p:stCondLst>
                                  <p:childTnLst>
                                    <p:animEffect transition="out" filter="fade">
                                      <p:cBhvr>
                                        <p:cTn id="70" dur="1000"/>
                                        <p:tgtEl>
                                          <p:spTgt spid="34"/>
                                        </p:tgtEl>
                                      </p:cBhvr>
                                    </p:animEffect>
                                    <p:anim calcmode="lin" valueType="num">
                                      <p:cBhvr>
                                        <p:cTn id="71" dur="1000"/>
                                        <p:tgtEl>
                                          <p:spTgt spid="34"/>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72" dur="1000"/>
                                        <p:tgtEl>
                                          <p:spTgt spid="34"/>
                                        </p:tgtEl>
                                        <p:attrNameLst>
                                          <p:attrName>ppt_h</p:attrName>
                                        </p:attrNameLst>
                                      </p:cBhvr>
                                      <p:tavLst>
                                        <p:tav tm="0">
                                          <p:val>
                                            <p:strVal val="ppt_h"/>
                                          </p:val>
                                        </p:tav>
                                        <p:tav tm="100000">
                                          <p:val>
                                            <p:strVal val="ppt_h"/>
                                          </p:val>
                                        </p:tav>
                                      </p:tavLst>
                                    </p:anim>
                                    <p:set>
                                      <p:cBhvr>
                                        <p:cTn id="73" dur="1" fill="hold">
                                          <p:stCondLst>
                                            <p:cond delay="999"/>
                                          </p:stCondLst>
                                        </p:cTn>
                                        <p:tgtEl>
                                          <p:spTgt spid="34"/>
                                        </p:tgtEl>
                                        <p:attrNameLst>
                                          <p:attrName>style.visibility</p:attrName>
                                        </p:attrNameLst>
                                      </p:cBhvr>
                                      <p:to>
                                        <p:strVal val="hidden"/>
                                      </p:to>
                                    </p:set>
                                  </p:childTnLst>
                                </p:cTn>
                              </p:par>
                            </p:childTnLst>
                          </p:cTn>
                        </p:par>
                      </p:childTnLst>
                    </p:cTn>
                  </p:par>
                </p:childTnLst>
              </p:cTn>
              <p:nextCondLst>
                <p:cond evt="onClick" delay="0">
                  <p:tgtEl>
                    <p:spTgt spid="34"/>
                  </p:tgtEl>
                </p:cond>
              </p:nextCondLst>
            </p:seq>
            <p:seq concurrent="1" nextAc="seek">
              <p:cTn id="74" restart="whenNotActive" fill="hold" evtFilter="cancelBubble" nodeType="interactiveSeq">
                <p:stCondLst>
                  <p:cond evt="onClick" delay="0">
                    <p:tgtEl>
                      <p:spTgt spid="36"/>
                    </p:tgtEl>
                  </p:cond>
                </p:stCondLst>
                <p:endSync evt="end" delay="0">
                  <p:rtn val="all"/>
                </p:endSync>
                <p:childTnLst>
                  <p:par>
                    <p:cTn id="75" fill="hold" nodeType="clickPar">
                      <p:stCondLst>
                        <p:cond delay="0"/>
                      </p:stCondLst>
                      <p:childTnLst>
                        <p:par>
                          <p:cTn id="76" fill="hold" nodeType="withGroup">
                            <p:stCondLst>
                              <p:cond delay="0"/>
                            </p:stCondLst>
                            <p:childTnLst>
                              <p:par>
                                <p:cTn id="77" presetID="45" presetClass="exit" presetSubtype="0" fill="hold" grpId="0" nodeType="clickEffect">
                                  <p:stCondLst>
                                    <p:cond delay="0"/>
                                  </p:stCondLst>
                                  <p:childTnLst>
                                    <p:animEffect transition="out" filter="fade">
                                      <p:cBhvr>
                                        <p:cTn id="78" dur="1000"/>
                                        <p:tgtEl>
                                          <p:spTgt spid="36"/>
                                        </p:tgtEl>
                                      </p:cBhvr>
                                    </p:animEffect>
                                    <p:anim calcmode="lin" valueType="num">
                                      <p:cBhvr>
                                        <p:cTn id="79" dur="1000"/>
                                        <p:tgtEl>
                                          <p:spTgt spid="36"/>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0" dur="1000"/>
                                        <p:tgtEl>
                                          <p:spTgt spid="36"/>
                                        </p:tgtEl>
                                        <p:attrNameLst>
                                          <p:attrName>ppt_h</p:attrName>
                                        </p:attrNameLst>
                                      </p:cBhvr>
                                      <p:tavLst>
                                        <p:tav tm="0">
                                          <p:val>
                                            <p:strVal val="ppt_h"/>
                                          </p:val>
                                        </p:tav>
                                        <p:tav tm="100000">
                                          <p:val>
                                            <p:strVal val="ppt_h"/>
                                          </p:val>
                                        </p:tav>
                                      </p:tavLst>
                                    </p:anim>
                                    <p:set>
                                      <p:cBhvr>
                                        <p:cTn id="81" dur="1" fill="hold">
                                          <p:stCondLst>
                                            <p:cond delay="999"/>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36"/>
                  </p:tgtEl>
                </p:cond>
              </p:nextCondLst>
            </p:seq>
          </p:childTnLst>
        </p:cTn>
      </p:par>
    </p:tnLst>
    <p:bldLst>
      <p:bldP spid="36" grpId="0" animBg="1"/>
      <p:bldP spid="34" grpId="0" animBg="1"/>
      <p:bldP spid="32" grpId="0" animBg="1"/>
      <p:bldP spid="30" grpId="0" animBg="1"/>
      <p:bldP spid="28" grpId="0" animBg="1"/>
      <p:bldP spid="35" grpId="0" animBg="1"/>
      <p:bldP spid="33" grpId="0" animBg="1"/>
      <p:bldP spid="31" grpId="0" animBg="1"/>
      <p:bldP spid="29" grpId="0" animBg="1"/>
      <p:bldP spid="2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xmlns="" id="{3F41F131-55D5-471D-AD1B-E4F88D99453C}"/>
              </a:ext>
            </a:extLst>
          </p:cNvPr>
          <p:cNvSpPr/>
          <p:nvPr/>
        </p:nvSpPr>
        <p:spPr>
          <a:xfrm>
            <a:off x="814388" y="1052513"/>
            <a:ext cx="7515225" cy="854075"/>
          </a:xfrm>
          <a:prstGeom prst="roundRect">
            <a:avLst>
              <a:gd name="adj" fmla="val 1279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400" dirty="0">
                <a:solidFill>
                  <a:schemeClr val="tx1"/>
                </a:solidFill>
              </a:rPr>
              <a:t>Today, we are learning to read words that contain </a:t>
            </a:r>
            <a:r>
              <a:rPr lang="en-GB" sz="2400" b="1" dirty="0">
                <a:solidFill>
                  <a:schemeClr val="tx1"/>
                </a:solidFill>
              </a:rPr>
              <a:t>y</a:t>
            </a:r>
            <a:r>
              <a:rPr lang="en-GB" sz="2400" dirty="0">
                <a:solidFill>
                  <a:schemeClr val="tx1"/>
                </a:solidFill>
              </a:rPr>
              <a:t> for /</a:t>
            </a:r>
            <a:r>
              <a:rPr lang="en-GB" sz="2400" dirty="0" err="1">
                <a:solidFill>
                  <a:schemeClr val="tx1"/>
                </a:solidFill>
              </a:rPr>
              <a:t>ee</a:t>
            </a:r>
            <a:r>
              <a:rPr lang="en-GB" sz="2400" dirty="0">
                <a:solidFill>
                  <a:schemeClr val="tx1"/>
                </a:solidFill>
              </a:rPr>
              <a:t>/.</a:t>
            </a:r>
          </a:p>
        </p:txBody>
      </p:sp>
      <p:grpSp>
        <p:nvGrpSpPr>
          <p:cNvPr id="11" name="Group 10">
            <a:extLst>
              <a:ext uri="{FF2B5EF4-FFF2-40B4-BE49-F238E27FC236}">
                <a16:creationId xmlns:a16="http://schemas.microsoft.com/office/drawing/2014/main" xmlns="" id="{DBFD7C5C-9E22-4F53-9AD5-1B3ED3B2F345}"/>
              </a:ext>
            </a:extLst>
          </p:cNvPr>
          <p:cNvGrpSpPr/>
          <p:nvPr/>
        </p:nvGrpSpPr>
        <p:grpSpPr>
          <a:xfrm>
            <a:off x="8020050" y="227397"/>
            <a:ext cx="1123947" cy="504056"/>
            <a:chOff x="8020930" y="1700808"/>
            <a:chExt cx="1159582" cy="504056"/>
          </a:xfrm>
          <a:solidFill>
            <a:srgbClr val="FAB000"/>
          </a:solidFill>
        </p:grpSpPr>
        <p:sp>
          <p:nvSpPr>
            <p:cNvPr id="12" name="Oval 11">
              <a:extLst>
                <a:ext uri="{FF2B5EF4-FFF2-40B4-BE49-F238E27FC236}">
                  <a16:creationId xmlns:a16="http://schemas.microsoft.com/office/drawing/2014/main" xmlns="" id="{3FFA658E-B0AF-40BE-AA99-4166C83C2D8D}"/>
                </a:ext>
              </a:extLst>
            </p:cNvPr>
            <p:cNvSpPr/>
            <p:nvPr/>
          </p:nvSpPr>
          <p:spPr>
            <a:xfrm>
              <a:off x="8020930" y="1700808"/>
              <a:ext cx="519979" cy="5040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3" name="Rectangle 12">
              <a:extLst>
                <a:ext uri="{FF2B5EF4-FFF2-40B4-BE49-F238E27FC236}">
                  <a16:creationId xmlns:a16="http://schemas.microsoft.com/office/drawing/2014/main" xmlns="" id="{1DDE218E-A2C6-4C4A-9772-F8BD826C3E24}"/>
                </a:ext>
              </a:extLst>
            </p:cNvPr>
            <p:cNvSpPr/>
            <p:nvPr/>
          </p:nvSpPr>
          <p:spPr>
            <a:xfrm>
              <a:off x="8280920" y="1700808"/>
              <a:ext cx="899592" cy="5040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rIns="180000" anchor="ctr"/>
            <a:lstStyle/>
            <a:p>
              <a:pPr>
                <a:defRPr/>
              </a:pPr>
              <a:r>
                <a:rPr lang="en-GB" altLang="en-US" b="1" dirty="0">
                  <a:solidFill>
                    <a:schemeClr val="bg1"/>
                  </a:solidFill>
                </a:rPr>
                <a:t>Teach</a:t>
              </a:r>
            </a:p>
          </p:txBody>
        </p:sp>
      </p:grpSp>
      <p:pic>
        <p:nvPicPr>
          <p:cNvPr id="1331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5513" y="2076450"/>
            <a:ext cx="2212975" cy="442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Kit's teachings"/>
          <p:cNvGrpSpPr>
            <a:grpSpLocks/>
          </p:cNvGrpSpPr>
          <p:nvPr/>
        </p:nvGrpSpPr>
        <p:grpSpPr bwMode="auto">
          <a:xfrm>
            <a:off x="720725" y="5157788"/>
            <a:ext cx="4464050" cy="1008062"/>
            <a:chOff x="683568" y="5157192"/>
            <a:chExt cx="4464496" cy="1008112"/>
          </a:xfrm>
        </p:grpSpPr>
        <p:sp>
          <p:nvSpPr>
            <p:cNvPr id="8" name="Rectangle: Rounded Corners 9">
              <a:extLst>
                <a:ext uri="{FF2B5EF4-FFF2-40B4-BE49-F238E27FC236}">
                  <a16:creationId xmlns:a16="http://schemas.microsoft.com/office/drawing/2014/main" xmlns="" id="{AE1BE137-C06D-4207-BE24-5C869C2093CE}"/>
                </a:ext>
              </a:extLst>
            </p:cNvPr>
            <p:cNvSpPr/>
            <p:nvPr/>
          </p:nvSpPr>
          <p:spPr>
            <a:xfrm>
              <a:off x="1475810" y="5517572"/>
              <a:ext cx="3672254" cy="431821"/>
            </a:xfrm>
            <a:prstGeom prst="roundRect">
              <a:avLst>
                <a:gd name="adj" fmla="val 50000"/>
              </a:avLst>
            </a:prstGeom>
            <a:solidFill>
              <a:srgbClr val="FAB00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en-GB" dirty="0">
                  <a:solidFill>
                    <a:schemeClr val="bg1"/>
                  </a:solidFill>
                  <a:latin typeface="Twinkl" pitchFamily="2" charset="0"/>
                </a:rPr>
                <a:t>  Click me for Kit’s teaching tips!</a:t>
              </a:r>
            </a:p>
          </p:txBody>
        </p:sp>
        <p:pic>
          <p:nvPicPr>
            <p:cNvPr id="10" name="Picture 9">
              <a:extLst>
                <a:ext uri="{FF2B5EF4-FFF2-40B4-BE49-F238E27FC236}">
                  <a16:creationId xmlns:a16="http://schemas.microsoft.com/office/drawing/2014/main" xmlns="" id="{B0906C15-B4B5-4954-BCB1-09EB9EEFBEF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597" t="-8561" r="-15847" b="56577"/>
            <a:stretch/>
          </p:blipFill>
          <p:spPr>
            <a:xfrm>
              <a:off x="683568" y="5157192"/>
              <a:ext cx="1008112" cy="1008112"/>
            </a:xfrm>
            <a:prstGeom prst="ellipse">
              <a:avLst/>
            </a:prstGeom>
            <a:solidFill>
              <a:schemeClr val="bg1"/>
            </a:solidFill>
            <a:ln w="57150">
              <a:solidFill>
                <a:srgbClr val="FAB001"/>
              </a:solidFill>
            </a:ln>
          </p:spPr>
        </p:pic>
      </p:grpSp>
      <p:sp>
        <p:nvSpPr>
          <p:cNvPr id="14" name="Kit's teaching bubble">
            <a:extLst>
              <a:ext uri="{FF2B5EF4-FFF2-40B4-BE49-F238E27FC236}">
                <a16:creationId xmlns:a16="http://schemas.microsoft.com/office/drawing/2014/main" xmlns="" id="{FD6FB241-F7D3-487B-9BC1-918B65A6DFA7}"/>
              </a:ext>
            </a:extLst>
          </p:cNvPr>
          <p:cNvSpPr/>
          <p:nvPr/>
        </p:nvSpPr>
        <p:spPr>
          <a:xfrm>
            <a:off x="1549400" y="3573463"/>
            <a:ext cx="4175125" cy="1520825"/>
          </a:xfrm>
          <a:prstGeom prst="wedgeRoundRectCallout">
            <a:avLst>
              <a:gd name="adj1" fmla="val -54250"/>
              <a:gd name="adj2" fmla="val 93749"/>
              <a:gd name="adj3" fmla="val 16667"/>
            </a:avLst>
          </a:prstGeom>
          <a:solidFill>
            <a:schemeClr val="bg1"/>
          </a:solidFill>
          <a:ln w="28575">
            <a:solidFill>
              <a:srgbClr val="FAB00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chemeClr val="tx1"/>
                </a:solidFill>
              </a:rPr>
              <a:t>‘y’ is an alternative grapheme for the sound /</a:t>
            </a:r>
            <a:r>
              <a:rPr lang="en-GB" dirty="0" err="1">
                <a:solidFill>
                  <a:schemeClr val="tx1"/>
                </a:solidFill>
              </a:rPr>
              <a:t>ee</a:t>
            </a:r>
            <a:r>
              <a:rPr lang="en-GB" dirty="0">
                <a:solidFill>
                  <a:schemeClr val="tx1"/>
                </a:solidFill>
              </a:rPr>
              <a:t>/. Children will already be familiar with the other alternative graphemes for this sound: ‘</a:t>
            </a:r>
            <a:r>
              <a:rPr lang="en-GB" dirty="0" err="1">
                <a:solidFill>
                  <a:schemeClr val="tx1"/>
                </a:solidFill>
              </a:rPr>
              <a:t>ee</a:t>
            </a:r>
            <a:r>
              <a:rPr lang="en-GB" dirty="0">
                <a:solidFill>
                  <a:schemeClr val="tx1"/>
                </a:solidFill>
              </a:rPr>
              <a:t>’, ‘</a:t>
            </a:r>
            <a:r>
              <a:rPr lang="en-GB" dirty="0" err="1">
                <a:solidFill>
                  <a:schemeClr val="tx1"/>
                </a:solidFill>
              </a:rPr>
              <a:t>ea</a:t>
            </a:r>
            <a:r>
              <a:rPr lang="en-GB" dirty="0">
                <a:solidFill>
                  <a:schemeClr val="tx1"/>
                </a:solidFill>
              </a:rPr>
              <a:t>’, ‘</a:t>
            </a:r>
            <a:r>
              <a:rPr lang="en-GB" dirty="0" err="1">
                <a:solidFill>
                  <a:schemeClr val="tx1"/>
                </a:solidFill>
              </a:rPr>
              <a:t>e_e</a:t>
            </a:r>
            <a:r>
              <a:rPr lang="en-GB" dirty="0">
                <a:solidFill>
                  <a:schemeClr val="tx1"/>
                </a:solidFill>
              </a:rPr>
              <a:t>’ and the long vowel ‘e’.</a:t>
            </a:r>
          </a:p>
        </p:txBody>
      </p:sp>
      <p:sp>
        <p:nvSpPr>
          <p:cNvPr id="15" name="Close bubble">
            <a:extLst>
              <a:ext uri="{FF2B5EF4-FFF2-40B4-BE49-F238E27FC236}">
                <a16:creationId xmlns:a16="http://schemas.microsoft.com/office/drawing/2014/main" xmlns="" id="{30D95C3B-0937-4BD0-B0AF-24BA2828C3A2}"/>
              </a:ext>
            </a:extLst>
          </p:cNvPr>
          <p:cNvSpPr/>
          <p:nvPr/>
        </p:nvSpPr>
        <p:spPr>
          <a:xfrm>
            <a:off x="5475288" y="3479800"/>
            <a:ext cx="282575" cy="280988"/>
          </a:xfrm>
          <a:prstGeom prst="ellipse">
            <a:avLst/>
          </a:prstGeom>
          <a:solidFill>
            <a:srgbClr val="FAB00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b="1" dirty="0"/>
              <a:t>X</a:t>
            </a:r>
            <a:endParaRPr lang="en-GB" sz="1400" b="1"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nodeType="clickPar">
                      <p:stCondLst>
                        <p:cond delay="0"/>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childTnLst>
              </p:cTn>
              <p:nextCondLst>
                <p:cond evt="onClick" delay="0">
                  <p:tgtEl>
                    <p:spTgt spid="7"/>
                  </p:tgtEl>
                </p:cond>
              </p:nextCondLst>
            </p:seq>
            <p:seq concurrent="1" nextAc="seek">
              <p:cTn id="11" restart="whenNotActive" fill="hold" evtFilter="cancelBubble" nodeType="interactiveSeq">
                <p:stCondLst>
                  <p:cond evt="onClick" delay="0">
                    <p:tgtEl>
                      <p:spTgt spid="15"/>
                    </p:tgtEl>
                  </p:cond>
                </p:stCondLst>
                <p:endSync evt="end" delay="0">
                  <p:rtn val="all"/>
                </p:endSync>
                <p:childTnLst>
                  <p:par>
                    <p:cTn id="12" fill="hold" nodeType="clickPar">
                      <p:stCondLst>
                        <p:cond delay="0"/>
                      </p:stCondLst>
                      <p:childTnLst>
                        <p:par>
                          <p:cTn id="13" fill="hold" nodeType="withGroup">
                            <p:stCondLst>
                              <p:cond delay="0"/>
                            </p:stCondLst>
                            <p:childTnLst>
                              <p:par>
                                <p:cTn id="14" presetID="10" presetClass="exit" presetSubtype="0" fill="hold" grpId="1" nodeType="clickEffect">
                                  <p:stCondLst>
                                    <p:cond delay="0"/>
                                  </p:stCondLst>
                                  <p:childTnLst>
                                    <p:animEffect transition="out" filter="fade">
                                      <p:cBhvr>
                                        <p:cTn id="15" dur="500"/>
                                        <p:tgtEl>
                                          <p:spTgt spid="14"/>
                                        </p:tgtEl>
                                      </p:cBhvr>
                                    </p:animEffect>
                                    <p:set>
                                      <p:cBhvr>
                                        <p:cTn id="16" dur="1" fill="hold">
                                          <p:stCondLst>
                                            <p:cond delay="499"/>
                                          </p:stCondLst>
                                        </p:cTn>
                                        <p:tgtEl>
                                          <p:spTgt spid="14"/>
                                        </p:tgtEl>
                                        <p:attrNameLst>
                                          <p:attrName>style.visibility</p:attrName>
                                        </p:attrNameLst>
                                      </p:cBhvr>
                                      <p:to>
                                        <p:strVal val="hidden"/>
                                      </p:to>
                                    </p:set>
                                  </p:childTnLst>
                                </p:cTn>
                              </p:par>
                              <p:par>
                                <p:cTn id="17" presetID="10" presetClass="exit" presetSubtype="0" fill="hold" grpId="1" nodeType="withEffect">
                                  <p:stCondLst>
                                    <p:cond delay="0"/>
                                  </p:stCondLst>
                                  <p:childTnLst>
                                    <p:animEffect transition="out" filter="fade">
                                      <p:cBhvr>
                                        <p:cTn id="18" dur="500"/>
                                        <p:tgtEl>
                                          <p:spTgt spid="15"/>
                                        </p:tgtEl>
                                      </p:cBhvr>
                                    </p:animEffect>
                                    <p:set>
                                      <p:cBhvr>
                                        <p:cTn id="19"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14" grpId="0" animBg="1"/>
      <p:bldP spid="14" grpId="1" animBg="1"/>
      <p:bldP spid="15" grpId="0" animBg="1"/>
      <p:bldP spid="15"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xmlns="" id="{3F41F131-55D5-471D-AD1B-E4F88D99453C}"/>
              </a:ext>
            </a:extLst>
          </p:cNvPr>
          <p:cNvSpPr/>
          <p:nvPr/>
        </p:nvSpPr>
        <p:spPr>
          <a:xfrm>
            <a:off x="814388" y="1052513"/>
            <a:ext cx="7515225" cy="946150"/>
          </a:xfrm>
          <a:prstGeom prst="roundRect">
            <a:avLst>
              <a:gd name="adj" fmla="val 1279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400" dirty="0">
                <a:solidFill>
                  <a:schemeClr val="tx1"/>
                </a:solidFill>
              </a:rPr>
              <a:t>Sometimes, we use </a:t>
            </a:r>
            <a:r>
              <a:rPr lang="en-GB" sz="2400" b="1" dirty="0">
                <a:solidFill>
                  <a:schemeClr val="tx1"/>
                </a:solidFill>
              </a:rPr>
              <a:t>y</a:t>
            </a:r>
            <a:r>
              <a:rPr lang="en-GB" sz="2400" dirty="0">
                <a:solidFill>
                  <a:schemeClr val="tx1"/>
                </a:solidFill>
              </a:rPr>
              <a:t> to make the /</a:t>
            </a:r>
            <a:r>
              <a:rPr lang="en-GB" sz="2400" dirty="0" err="1">
                <a:solidFill>
                  <a:schemeClr val="tx1"/>
                </a:solidFill>
              </a:rPr>
              <a:t>ee</a:t>
            </a:r>
            <a:r>
              <a:rPr lang="en-GB" sz="2400" dirty="0">
                <a:solidFill>
                  <a:schemeClr val="tx1"/>
                </a:solidFill>
              </a:rPr>
              <a:t>/ sound at the end of words. Let’s say these examples:</a:t>
            </a:r>
          </a:p>
        </p:txBody>
      </p:sp>
      <p:grpSp>
        <p:nvGrpSpPr>
          <p:cNvPr id="11" name="Group 10">
            <a:extLst>
              <a:ext uri="{FF2B5EF4-FFF2-40B4-BE49-F238E27FC236}">
                <a16:creationId xmlns:a16="http://schemas.microsoft.com/office/drawing/2014/main" xmlns="" id="{DBFD7C5C-9E22-4F53-9AD5-1B3ED3B2F345}"/>
              </a:ext>
            </a:extLst>
          </p:cNvPr>
          <p:cNvGrpSpPr/>
          <p:nvPr/>
        </p:nvGrpSpPr>
        <p:grpSpPr>
          <a:xfrm>
            <a:off x="8020050" y="227397"/>
            <a:ext cx="1123947" cy="504056"/>
            <a:chOff x="8020930" y="1700808"/>
            <a:chExt cx="1159582" cy="504056"/>
          </a:xfrm>
          <a:solidFill>
            <a:srgbClr val="FAB000"/>
          </a:solidFill>
        </p:grpSpPr>
        <p:sp>
          <p:nvSpPr>
            <p:cNvPr id="12" name="Oval 11">
              <a:extLst>
                <a:ext uri="{FF2B5EF4-FFF2-40B4-BE49-F238E27FC236}">
                  <a16:creationId xmlns:a16="http://schemas.microsoft.com/office/drawing/2014/main" xmlns="" id="{3FFA658E-B0AF-40BE-AA99-4166C83C2D8D}"/>
                </a:ext>
              </a:extLst>
            </p:cNvPr>
            <p:cNvSpPr/>
            <p:nvPr/>
          </p:nvSpPr>
          <p:spPr>
            <a:xfrm>
              <a:off x="8020930" y="1700808"/>
              <a:ext cx="519979" cy="5040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3" name="Rectangle 12">
              <a:extLst>
                <a:ext uri="{FF2B5EF4-FFF2-40B4-BE49-F238E27FC236}">
                  <a16:creationId xmlns:a16="http://schemas.microsoft.com/office/drawing/2014/main" xmlns="" id="{1DDE218E-A2C6-4C4A-9772-F8BD826C3E24}"/>
                </a:ext>
              </a:extLst>
            </p:cNvPr>
            <p:cNvSpPr/>
            <p:nvPr/>
          </p:nvSpPr>
          <p:spPr>
            <a:xfrm>
              <a:off x="8280920" y="1700808"/>
              <a:ext cx="899592" cy="5040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rIns="180000" anchor="ctr"/>
            <a:lstStyle/>
            <a:p>
              <a:pPr>
                <a:defRPr/>
              </a:pPr>
              <a:r>
                <a:rPr lang="en-GB" altLang="en-US" b="1" dirty="0">
                  <a:solidFill>
                    <a:schemeClr val="bg1"/>
                  </a:solidFill>
                </a:rPr>
                <a:t>Teach</a:t>
              </a:r>
            </a:p>
          </p:txBody>
        </p:sp>
      </p:grpSp>
      <p:sp>
        <p:nvSpPr>
          <p:cNvPr id="2" name="TextBox 1"/>
          <p:cNvSpPr txBox="1">
            <a:spLocks noChangeArrowheads="1"/>
          </p:cNvSpPr>
          <p:nvPr/>
        </p:nvSpPr>
        <p:spPr bwMode="auto">
          <a:xfrm>
            <a:off x="3109913" y="1846263"/>
            <a:ext cx="2924175" cy="424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a:lnSpc>
                <a:spcPct val="150000"/>
              </a:lnSpc>
            </a:pPr>
            <a:r>
              <a:rPr lang="en-GB" altLang="en-US" sz="6000" dirty="0"/>
              <a:t>happ</a:t>
            </a:r>
            <a:r>
              <a:rPr lang="en-GB" altLang="en-US" sz="6000" dirty="0">
                <a:solidFill>
                  <a:srgbClr val="FFE100"/>
                </a:solidFill>
              </a:rPr>
              <a:t>y</a:t>
            </a:r>
          </a:p>
          <a:p>
            <a:pPr algn="ctr">
              <a:lnSpc>
                <a:spcPct val="150000"/>
              </a:lnSpc>
            </a:pPr>
            <a:r>
              <a:rPr lang="en-GB" altLang="en-US" sz="6000" dirty="0"/>
              <a:t>funn</a:t>
            </a:r>
            <a:r>
              <a:rPr lang="en-GB" altLang="en-US" sz="6000" dirty="0">
                <a:solidFill>
                  <a:srgbClr val="FFE100"/>
                </a:solidFill>
              </a:rPr>
              <a:t>y</a:t>
            </a:r>
          </a:p>
          <a:p>
            <a:pPr algn="ctr">
              <a:lnSpc>
                <a:spcPct val="150000"/>
              </a:lnSpc>
            </a:pPr>
            <a:r>
              <a:rPr lang="en-GB" altLang="en-US" sz="6000" dirty="0"/>
              <a:t>hairy</a:t>
            </a:r>
          </a:p>
        </p:txBody>
      </p:sp>
      <p:grpSp>
        <p:nvGrpSpPr>
          <p:cNvPr id="7" name="Kit's teachings"/>
          <p:cNvGrpSpPr>
            <a:grpSpLocks/>
          </p:cNvGrpSpPr>
          <p:nvPr/>
        </p:nvGrpSpPr>
        <p:grpSpPr bwMode="auto">
          <a:xfrm>
            <a:off x="395288" y="5661025"/>
            <a:ext cx="4464050" cy="1008063"/>
            <a:chOff x="683568" y="5157192"/>
            <a:chExt cx="4464496" cy="1008112"/>
          </a:xfrm>
        </p:grpSpPr>
        <p:sp>
          <p:nvSpPr>
            <p:cNvPr id="8" name="Rectangle: Rounded Corners 9">
              <a:extLst>
                <a:ext uri="{FF2B5EF4-FFF2-40B4-BE49-F238E27FC236}">
                  <a16:creationId xmlns:a16="http://schemas.microsoft.com/office/drawing/2014/main" xmlns="" id="{AE1BE137-C06D-4207-BE24-5C869C2093CE}"/>
                </a:ext>
              </a:extLst>
            </p:cNvPr>
            <p:cNvSpPr/>
            <p:nvPr/>
          </p:nvSpPr>
          <p:spPr>
            <a:xfrm>
              <a:off x="1475809" y="5517573"/>
              <a:ext cx="3672255" cy="431821"/>
            </a:xfrm>
            <a:prstGeom prst="roundRect">
              <a:avLst>
                <a:gd name="adj" fmla="val 50000"/>
              </a:avLst>
            </a:prstGeom>
            <a:solidFill>
              <a:srgbClr val="FAB00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en-GB" dirty="0">
                  <a:solidFill>
                    <a:schemeClr val="bg1"/>
                  </a:solidFill>
                  <a:latin typeface="Twinkl" pitchFamily="2" charset="0"/>
                </a:rPr>
                <a:t>  Click me for Kit’s teaching tips!</a:t>
              </a:r>
            </a:p>
          </p:txBody>
        </p:sp>
        <p:pic>
          <p:nvPicPr>
            <p:cNvPr id="10" name="Picture 9">
              <a:extLst>
                <a:ext uri="{FF2B5EF4-FFF2-40B4-BE49-F238E27FC236}">
                  <a16:creationId xmlns:a16="http://schemas.microsoft.com/office/drawing/2014/main" xmlns="" id="{B0906C15-B4B5-4954-BCB1-09EB9EEFBEF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5597" t="-8561" r="-15847" b="56577"/>
            <a:stretch/>
          </p:blipFill>
          <p:spPr>
            <a:xfrm>
              <a:off x="683568" y="5157192"/>
              <a:ext cx="1008112" cy="1008112"/>
            </a:xfrm>
            <a:prstGeom prst="ellipse">
              <a:avLst/>
            </a:prstGeom>
            <a:solidFill>
              <a:schemeClr val="bg1"/>
            </a:solidFill>
            <a:ln w="57150">
              <a:solidFill>
                <a:srgbClr val="FAB001"/>
              </a:solidFill>
            </a:ln>
          </p:spPr>
        </p:pic>
      </p:grpSp>
      <p:sp>
        <p:nvSpPr>
          <p:cNvPr id="14" name="Kit's teaching bubble">
            <a:extLst>
              <a:ext uri="{FF2B5EF4-FFF2-40B4-BE49-F238E27FC236}">
                <a16:creationId xmlns:a16="http://schemas.microsoft.com/office/drawing/2014/main" xmlns="" id="{FD6FB241-F7D3-487B-9BC1-918B65A6DFA7}"/>
              </a:ext>
            </a:extLst>
          </p:cNvPr>
          <p:cNvSpPr/>
          <p:nvPr/>
        </p:nvSpPr>
        <p:spPr>
          <a:xfrm>
            <a:off x="1223963" y="4298950"/>
            <a:ext cx="4425950" cy="1298575"/>
          </a:xfrm>
          <a:prstGeom prst="wedgeRoundRectCallout">
            <a:avLst>
              <a:gd name="adj1" fmla="val -53529"/>
              <a:gd name="adj2" fmla="val 101935"/>
              <a:gd name="adj3" fmla="val 16667"/>
            </a:avLst>
          </a:prstGeom>
          <a:solidFill>
            <a:schemeClr val="bg1"/>
          </a:solidFill>
          <a:ln w="28575">
            <a:solidFill>
              <a:srgbClr val="FAB00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chemeClr val="tx1"/>
                </a:solidFill>
              </a:rPr>
              <a:t>This week, the ‘y’ grapheme will most often be found at the end of words. It can often be found at the end of adverbs which will be covered in Level 6.</a:t>
            </a:r>
          </a:p>
        </p:txBody>
      </p:sp>
      <p:sp>
        <p:nvSpPr>
          <p:cNvPr id="15" name="Close bubble">
            <a:extLst>
              <a:ext uri="{FF2B5EF4-FFF2-40B4-BE49-F238E27FC236}">
                <a16:creationId xmlns:a16="http://schemas.microsoft.com/office/drawing/2014/main" xmlns="" id="{30D95C3B-0937-4BD0-B0AF-24BA2828C3A2}"/>
              </a:ext>
            </a:extLst>
          </p:cNvPr>
          <p:cNvSpPr/>
          <p:nvPr/>
        </p:nvSpPr>
        <p:spPr>
          <a:xfrm>
            <a:off x="5405438" y="4229100"/>
            <a:ext cx="282575" cy="280988"/>
          </a:xfrm>
          <a:prstGeom prst="ellipse">
            <a:avLst/>
          </a:prstGeom>
          <a:solidFill>
            <a:srgbClr val="FAB00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b="1" dirty="0"/>
              <a:t>X</a:t>
            </a:r>
            <a:endParaRPr lang="en-GB" sz="1400" b="1"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80">
                                          <p:stCondLst>
                                            <p:cond delay="0"/>
                                          </p:stCondLst>
                                        </p:cTn>
                                        <p:tgtEl>
                                          <p:spTgt spid="2">
                                            <p:txEl>
                                              <p:pRg st="0" end="0"/>
                                            </p:txEl>
                                          </p:spTgt>
                                        </p:tgtEl>
                                      </p:cBhvr>
                                    </p:animEffect>
                                    <p:anim calcmode="lin" valueType="num">
                                      <p:cBhvr>
                                        <p:cTn id="8" dur="1822" tmFilter="0,0; 0.14,0.36; 0.43,0.73; 0.71,0.91; 1.0,1.0">
                                          <p:stCondLst>
                                            <p:cond delay="0"/>
                                          </p:stCondLst>
                                        </p:cTn>
                                        <p:tgtEl>
                                          <p:spTgt spid="2">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xEl>
                                              <p:pRg st="0" end="0"/>
                                            </p:txEl>
                                          </p:spTgt>
                                        </p:tgtEl>
                                      </p:cBhvr>
                                      <p:to x="100000" y="60000"/>
                                    </p:animScale>
                                    <p:animScale>
                                      <p:cBhvr>
                                        <p:cTn id="14" dur="166" decel="50000">
                                          <p:stCondLst>
                                            <p:cond delay="676"/>
                                          </p:stCondLst>
                                        </p:cTn>
                                        <p:tgtEl>
                                          <p:spTgt spid="2">
                                            <p:txEl>
                                              <p:pRg st="0" end="0"/>
                                            </p:txEl>
                                          </p:spTgt>
                                        </p:tgtEl>
                                      </p:cBhvr>
                                      <p:to x="100000" y="100000"/>
                                    </p:animScale>
                                    <p:animScale>
                                      <p:cBhvr>
                                        <p:cTn id="15" dur="26">
                                          <p:stCondLst>
                                            <p:cond delay="1312"/>
                                          </p:stCondLst>
                                        </p:cTn>
                                        <p:tgtEl>
                                          <p:spTgt spid="2">
                                            <p:txEl>
                                              <p:pRg st="0" end="0"/>
                                            </p:txEl>
                                          </p:spTgt>
                                        </p:tgtEl>
                                      </p:cBhvr>
                                      <p:to x="100000" y="80000"/>
                                    </p:animScale>
                                    <p:animScale>
                                      <p:cBhvr>
                                        <p:cTn id="16" dur="166" decel="50000">
                                          <p:stCondLst>
                                            <p:cond delay="1338"/>
                                          </p:stCondLst>
                                        </p:cTn>
                                        <p:tgtEl>
                                          <p:spTgt spid="2">
                                            <p:txEl>
                                              <p:pRg st="0" end="0"/>
                                            </p:txEl>
                                          </p:spTgt>
                                        </p:tgtEl>
                                      </p:cBhvr>
                                      <p:to x="100000" y="100000"/>
                                    </p:animScale>
                                    <p:animScale>
                                      <p:cBhvr>
                                        <p:cTn id="17" dur="26">
                                          <p:stCondLst>
                                            <p:cond delay="1642"/>
                                          </p:stCondLst>
                                        </p:cTn>
                                        <p:tgtEl>
                                          <p:spTgt spid="2">
                                            <p:txEl>
                                              <p:pRg st="0" end="0"/>
                                            </p:txEl>
                                          </p:spTgt>
                                        </p:tgtEl>
                                      </p:cBhvr>
                                      <p:to x="100000" y="90000"/>
                                    </p:animScale>
                                    <p:animScale>
                                      <p:cBhvr>
                                        <p:cTn id="18" dur="166" decel="50000">
                                          <p:stCondLst>
                                            <p:cond delay="1668"/>
                                          </p:stCondLst>
                                        </p:cTn>
                                        <p:tgtEl>
                                          <p:spTgt spid="2">
                                            <p:txEl>
                                              <p:pRg st="0" end="0"/>
                                            </p:txEl>
                                          </p:spTgt>
                                        </p:tgtEl>
                                      </p:cBhvr>
                                      <p:to x="100000" y="100000"/>
                                    </p:animScale>
                                    <p:animScale>
                                      <p:cBhvr>
                                        <p:cTn id="19" dur="26">
                                          <p:stCondLst>
                                            <p:cond delay="1808"/>
                                          </p:stCondLst>
                                        </p:cTn>
                                        <p:tgtEl>
                                          <p:spTgt spid="2">
                                            <p:txEl>
                                              <p:pRg st="0" end="0"/>
                                            </p:txEl>
                                          </p:spTgt>
                                        </p:tgtEl>
                                      </p:cBhvr>
                                      <p:to x="100000" y="95000"/>
                                    </p:animScale>
                                    <p:animScale>
                                      <p:cBhvr>
                                        <p:cTn id="20" dur="166" decel="50000">
                                          <p:stCondLst>
                                            <p:cond delay="1834"/>
                                          </p:stCondLst>
                                        </p:cTn>
                                        <p:tgtEl>
                                          <p:spTgt spid="2">
                                            <p:txEl>
                                              <p:pRg st="0" end="0"/>
                                            </p:txEl>
                                          </p:spTgt>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26" presetClass="entr" presetSubtype="0" fill="hold" nodeType="clickEffect">
                                  <p:stCondLst>
                                    <p:cond delay="0"/>
                                  </p:stCondLst>
                                  <p:iterate type="lt">
                                    <p:tmPct val="10000"/>
                                  </p:iterate>
                                  <p:childTnLst>
                                    <p:set>
                                      <p:cBhvr>
                                        <p:cTn id="24" dur="1" fill="hold">
                                          <p:stCondLst>
                                            <p:cond delay="0"/>
                                          </p:stCondLst>
                                        </p:cTn>
                                        <p:tgtEl>
                                          <p:spTgt spid="2">
                                            <p:txEl>
                                              <p:pRg st="1" end="1"/>
                                            </p:txEl>
                                          </p:spTgt>
                                        </p:tgtEl>
                                        <p:attrNameLst>
                                          <p:attrName>style.visibility</p:attrName>
                                        </p:attrNameLst>
                                      </p:cBhvr>
                                      <p:to>
                                        <p:strVal val="visible"/>
                                      </p:to>
                                    </p:set>
                                    <p:animEffect transition="in" filter="wipe(down)">
                                      <p:cBhvr>
                                        <p:cTn id="25" dur="580">
                                          <p:stCondLst>
                                            <p:cond delay="0"/>
                                          </p:stCondLst>
                                        </p:cTn>
                                        <p:tgtEl>
                                          <p:spTgt spid="2">
                                            <p:txEl>
                                              <p:pRg st="1" end="1"/>
                                            </p:txEl>
                                          </p:spTgt>
                                        </p:tgtEl>
                                      </p:cBhvr>
                                    </p:animEffect>
                                    <p:anim calcmode="lin" valueType="num">
                                      <p:cBhvr>
                                        <p:cTn id="26" dur="1822" tmFilter="0,0; 0.14,0.36; 0.43,0.73; 0.71,0.91; 1.0,1.0">
                                          <p:stCondLst>
                                            <p:cond delay="0"/>
                                          </p:stCondLst>
                                        </p:cTn>
                                        <p:tgtEl>
                                          <p:spTgt spid="2">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2">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2">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2">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2">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2">
                                            <p:txEl>
                                              <p:pRg st="1" end="1"/>
                                            </p:txEl>
                                          </p:spTgt>
                                        </p:tgtEl>
                                      </p:cBhvr>
                                      <p:to x="100000" y="60000"/>
                                    </p:animScale>
                                    <p:animScale>
                                      <p:cBhvr>
                                        <p:cTn id="32" dur="166" decel="50000">
                                          <p:stCondLst>
                                            <p:cond delay="676"/>
                                          </p:stCondLst>
                                        </p:cTn>
                                        <p:tgtEl>
                                          <p:spTgt spid="2">
                                            <p:txEl>
                                              <p:pRg st="1" end="1"/>
                                            </p:txEl>
                                          </p:spTgt>
                                        </p:tgtEl>
                                      </p:cBhvr>
                                      <p:to x="100000" y="100000"/>
                                    </p:animScale>
                                    <p:animScale>
                                      <p:cBhvr>
                                        <p:cTn id="33" dur="26">
                                          <p:stCondLst>
                                            <p:cond delay="1312"/>
                                          </p:stCondLst>
                                        </p:cTn>
                                        <p:tgtEl>
                                          <p:spTgt spid="2">
                                            <p:txEl>
                                              <p:pRg st="1" end="1"/>
                                            </p:txEl>
                                          </p:spTgt>
                                        </p:tgtEl>
                                      </p:cBhvr>
                                      <p:to x="100000" y="80000"/>
                                    </p:animScale>
                                    <p:animScale>
                                      <p:cBhvr>
                                        <p:cTn id="34" dur="166" decel="50000">
                                          <p:stCondLst>
                                            <p:cond delay="1338"/>
                                          </p:stCondLst>
                                        </p:cTn>
                                        <p:tgtEl>
                                          <p:spTgt spid="2">
                                            <p:txEl>
                                              <p:pRg st="1" end="1"/>
                                            </p:txEl>
                                          </p:spTgt>
                                        </p:tgtEl>
                                      </p:cBhvr>
                                      <p:to x="100000" y="100000"/>
                                    </p:animScale>
                                    <p:animScale>
                                      <p:cBhvr>
                                        <p:cTn id="35" dur="26">
                                          <p:stCondLst>
                                            <p:cond delay="1642"/>
                                          </p:stCondLst>
                                        </p:cTn>
                                        <p:tgtEl>
                                          <p:spTgt spid="2">
                                            <p:txEl>
                                              <p:pRg st="1" end="1"/>
                                            </p:txEl>
                                          </p:spTgt>
                                        </p:tgtEl>
                                      </p:cBhvr>
                                      <p:to x="100000" y="90000"/>
                                    </p:animScale>
                                    <p:animScale>
                                      <p:cBhvr>
                                        <p:cTn id="36" dur="166" decel="50000">
                                          <p:stCondLst>
                                            <p:cond delay="1668"/>
                                          </p:stCondLst>
                                        </p:cTn>
                                        <p:tgtEl>
                                          <p:spTgt spid="2">
                                            <p:txEl>
                                              <p:pRg st="1" end="1"/>
                                            </p:txEl>
                                          </p:spTgt>
                                        </p:tgtEl>
                                      </p:cBhvr>
                                      <p:to x="100000" y="100000"/>
                                    </p:animScale>
                                    <p:animScale>
                                      <p:cBhvr>
                                        <p:cTn id="37" dur="26">
                                          <p:stCondLst>
                                            <p:cond delay="1808"/>
                                          </p:stCondLst>
                                        </p:cTn>
                                        <p:tgtEl>
                                          <p:spTgt spid="2">
                                            <p:txEl>
                                              <p:pRg st="1" end="1"/>
                                            </p:txEl>
                                          </p:spTgt>
                                        </p:tgtEl>
                                      </p:cBhvr>
                                      <p:to x="100000" y="95000"/>
                                    </p:animScale>
                                    <p:animScale>
                                      <p:cBhvr>
                                        <p:cTn id="38" dur="166" decel="50000">
                                          <p:stCondLst>
                                            <p:cond delay="1834"/>
                                          </p:stCondLst>
                                        </p:cTn>
                                        <p:tgtEl>
                                          <p:spTgt spid="2">
                                            <p:txEl>
                                              <p:pRg st="1" end="1"/>
                                            </p:txEl>
                                          </p:spTgt>
                                        </p:tgtEl>
                                      </p:cBhvr>
                                      <p:to x="100000" y="100000"/>
                                    </p:animScale>
                                  </p:childTnLst>
                                </p:cTn>
                              </p:par>
                            </p:childTnLst>
                          </p:cTn>
                        </p:par>
                      </p:childTnLst>
                    </p:cTn>
                  </p:par>
                  <p:par>
                    <p:cTn id="39" fill="hold" nodeType="clickPar">
                      <p:stCondLst>
                        <p:cond delay="indefinite"/>
                      </p:stCondLst>
                      <p:childTnLst>
                        <p:par>
                          <p:cTn id="40" fill="hold" nodeType="withGroup">
                            <p:stCondLst>
                              <p:cond delay="0"/>
                            </p:stCondLst>
                            <p:childTnLst>
                              <p:par>
                                <p:cTn id="41" presetID="26" presetClass="entr" presetSubtype="0" fill="hold" nodeType="clickEffect">
                                  <p:stCondLst>
                                    <p:cond delay="0"/>
                                  </p:stCondLst>
                                  <p:iterate type="lt">
                                    <p:tmPct val="10000"/>
                                  </p:iterate>
                                  <p:childTnLst>
                                    <p:set>
                                      <p:cBhvr>
                                        <p:cTn id="42" dur="1" fill="hold">
                                          <p:stCondLst>
                                            <p:cond delay="0"/>
                                          </p:stCondLst>
                                        </p:cTn>
                                        <p:tgtEl>
                                          <p:spTgt spid="2">
                                            <p:txEl>
                                              <p:pRg st="2" end="2"/>
                                            </p:txEl>
                                          </p:spTgt>
                                        </p:tgtEl>
                                        <p:attrNameLst>
                                          <p:attrName>style.visibility</p:attrName>
                                        </p:attrNameLst>
                                      </p:cBhvr>
                                      <p:to>
                                        <p:strVal val="visible"/>
                                      </p:to>
                                    </p:set>
                                    <p:animEffect transition="in" filter="wipe(down)">
                                      <p:cBhvr>
                                        <p:cTn id="43" dur="580">
                                          <p:stCondLst>
                                            <p:cond delay="0"/>
                                          </p:stCondLst>
                                        </p:cTn>
                                        <p:tgtEl>
                                          <p:spTgt spid="2">
                                            <p:txEl>
                                              <p:pRg st="2" end="2"/>
                                            </p:txEl>
                                          </p:spTgt>
                                        </p:tgtEl>
                                      </p:cBhvr>
                                    </p:animEffect>
                                    <p:anim calcmode="lin" valueType="num">
                                      <p:cBhvr>
                                        <p:cTn id="44" dur="1822" tmFilter="0,0; 0.14,0.36; 0.43,0.73; 0.71,0.91; 1.0,1.0">
                                          <p:stCondLst>
                                            <p:cond delay="0"/>
                                          </p:stCondLst>
                                        </p:cTn>
                                        <p:tgtEl>
                                          <p:spTgt spid="2">
                                            <p:txEl>
                                              <p:pRg st="2" end="2"/>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
                                            <p:txEl>
                                              <p:pRg st="2" end="2"/>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
                                            <p:txEl>
                                              <p:pRg st="2" end="2"/>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
                                            <p:txEl>
                                              <p:pRg st="2" end="2"/>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
                                            <p:txEl>
                                              <p:pRg st="2" end="2"/>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2">
                                            <p:txEl>
                                              <p:pRg st="2" end="2"/>
                                            </p:txEl>
                                          </p:spTgt>
                                        </p:tgtEl>
                                      </p:cBhvr>
                                      <p:to x="100000" y="60000"/>
                                    </p:animScale>
                                    <p:animScale>
                                      <p:cBhvr>
                                        <p:cTn id="50" dur="166" decel="50000">
                                          <p:stCondLst>
                                            <p:cond delay="676"/>
                                          </p:stCondLst>
                                        </p:cTn>
                                        <p:tgtEl>
                                          <p:spTgt spid="2">
                                            <p:txEl>
                                              <p:pRg st="2" end="2"/>
                                            </p:txEl>
                                          </p:spTgt>
                                        </p:tgtEl>
                                      </p:cBhvr>
                                      <p:to x="100000" y="100000"/>
                                    </p:animScale>
                                    <p:animScale>
                                      <p:cBhvr>
                                        <p:cTn id="51" dur="26">
                                          <p:stCondLst>
                                            <p:cond delay="1312"/>
                                          </p:stCondLst>
                                        </p:cTn>
                                        <p:tgtEl>
                                          <p:spTgt spid="2">
                                            <p:txEl>
                                              <p:pRg st="2" end="2"/>
                                            </p:txEl>
                                          </p:spTgt>
                                        </p:tgtEl>
                                      </p:cBhvr>
                                      <p:to x="100000" y="80000"/>
                                    </p:animScale>
                                    <p:animScale>
                                      <p:cBhvr>
                                        <p:cTn id="52" dur="166" decel="50000">
                                          <p:stCondLst>
                                            <p:cond delay="1338"/>
                                          </p:stCondLst>
                                        </p:cTn>
                                        <p:tgtEl>
                                          <p:spTgt spid="2">
                                            <p:txEl>
                                              <p:pRg st="2" end="2"/>
                                            </p:txEl>
                                          </p:spTgt>
                                        </p:tgtEl>
                                      </p:cBhvr>
                                      <p:to x="100000" y="100000"/>
                                    </p:animScale>
                                    <p:animScale>
                                      <p:cBhvr>
                                        <p:cTn id="53" dur="26">
                                          <p:stCondLst>
                                            <p:cond delay="1642"/>
                                          </p:stCondLst>
                                        </p:cTn>
                                        <p:tgtEl>
                                          <p:spTgt spid="2">
                                            <p:txEl>
                                              <p:pRg st="2" end="2"/>
                                            </p:txEl>
                                          </p:spTgt>
                                        </p:tgtEl>
                                      </p:cBhvr>
                                      <p:to x="100000" y="90000"/>
                                    </p:animScale>
                                    <p:animScale>
                                      <p:cBhvr>
                                        <p:cTn id="54" dur="166" decel="50000">
                                          <p:stCondLst>
                                            <p:cond delay="1668"/>
                                          </p:stCondLst>
                                        </p:cTn>
                                        <p:tgtEl>
                                          <p:spTgt spid="2">
                                            <p:txEl>
                                              <p:pRg st="2" end="2"/>
                                            </p:txEl>
                                          </p:spTgt>
                                        </p:tgtEl>
                                      </p:cBhvr>
                                      <p:to x="100000" y="100000"/>
                                    </p:animScale>
                                    <p:animScale>
                                      <p:cBhvr>
                                        <p:cTn id="55" dur="26">
                                          <p:stCondLst>
                                            <p:cond delay="1808"/>
                                          </p:stCondLst>
                                        </p:cTn>
                                        <p:tgtEl>
                                          <p:spTgt spid="2">
                                            <p:txEl>
                                              <p:pRg st="2" end="2"/>
                                            </p:txEl>
                                          </p:spTgt>
                                        </p:tgtEl>
                                      </p:cBhvr>
                                      <p:to x="100000" y="95000"/>
                                    </p:animScale>
                                    <p:animScale>
                                      <p:cBhvr>
                                        <p:cTn id="56" dur="166" decel="50000">
                                          <p:stCondLst>
                                            <p:cond delay="1834"/>
                                          </p:stCondLst>
                                        </p:cTn>
                                        <p:tgtEl>
                                          <p:spTgt spid="2">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seq concurrent="1" nextAc="seek">
              <p:cTn id="57" restart="whenNotActive" fill="hold" evtFilter="cancelBubble" nodeType="interactiveSeq">
                <p:stCondLst>
                  <p:cond evt="onClick" delay="0">
                    <p:tgtEl>
                      <p:spTgt spid="7"/>
                    </p:tgtEl>
                  </p:cond>
                </p:stCondLst>
                <p:endSync evt="end" delay="0">
                  <p:rtn val="all"/>
                </p:endSync>
                <p:childTnLst>
                  <p:par>
                    <p:cTn id="58" fill="hold" nodeType="clickPar">
                      <p:stCondLst>
                        <p:cond delay="0"/>
                      </p:stCondLst>
                      <p:childTnLst>
                        <p:par>
                          <p:cTn id="59" fill="hold" nodeType="withGroup">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fade">
                                      <p:cBhvr>
                                        <p:cTn id="62" dur="500"/>
                                        <p:tgtEl>
                                          <p:spTgt spid="14"/>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15"/>
                                        </p:tgtEl>
                                        <p:attrNameLst>
                                          <p:attrName>style.visibility</p:attrName>
                                        </p:attrNameLst>
                                      </p:cBhvr>
                                      <p:to>
                                        <p:strVal val="visible"/>
                                      </p:to>
                                    </p:set>
                                    <p:animEffect transition="in" filter="fade">
                                      <p:cBhvr>
                                        <p:cTn id="65" dur="500"/>
                                        <p:tgtEl>
                                          <p:spTgt spid="15"/>
                                        </p:tgtEl>
                                      </p:cBhvr>
                                    </p:animEffect>
                                  </p:childTnLst>
                                </p:cTn>
                              </p:par>
                            </p:childTnLst>
                          </p:cTn>
                        </p:par>
                      </p:childTnLst>
                    </p:cTn>
                  </p:par>
                </p:childTnLst>
              </p:cTn>
              <p:nextCondLst>
                <p:cond evt="onClick" delay="0">
                  <p:tgtEl>
                    <p:spTgt spid="7"/>
                  </p:tgtEl>
                </p:cond>
              </p:nextCondLst>
            </p:seq>
            <p:seq concurrent="1" nextAc="seek">
              <p:cTn id="66" restart="whenNotActive" fill="hold" evtFilter="cancelBubble" nodeType="interactiveSeq">
                <p:stCondLst>
                  <p:cond evt="onClick" delay="0">
                    <p:tgtEl>
                      <p:spTgt spid="15"/>
                    </p:tgtEl>
                  </p:cond>
                </p:stCondLst>
                <p:endSync evt="end" delay="0">
                  <p:rtn val="all"/>
                </p:endSync>
                <p:childTnLst>
                  <p:par>
                    <p:cTn id="67" fill="hold" nodeType="clickPar">
                      <p:stCondLst>
                        <p:cond delay="0"/>
                      </p:stCondLst>
                      <p:childTnLst>
                        <p:par>
                          <p:cTn id="68" fill="hold" nodeType="withGroup">
                            <p:stCondLst>
                              <p:cond delay="0"/>
                            </p:stCondLst>
                            <p:childTnLst>
                              <p:par>
                                <p:cTn id="69" presetID="10" presetClass="exit" presetSubtype="0" fill="hold" grpId="1" nodeType="clickEffect">
                                  <p:stCondLst>
                                    <p:cond delay="0"/>
                                  </p:stCondLst>
                                  <p:childTnLst>
                                    <p:animEffect transition="out" filter="fade">
                                      <p:cBhvr>
                                        <p:cTn id="70" dur="500"/>
                                        <p:tgtEl>
                                          <p:spTgt spid="14"/>
                                        </p:tgtEl>
                                      </p:cBhvr>
                                    </p:animEffect>
                                    <p:set>
                                      <p:cBhvr>
                                        <p:cTn id="71" dur="1" fill="hold">
                                          <p:stCondLst>
                                            <p:cond delay="499"/>
                                          </p:stCondLst>
                                        </p:cTn>
                                        <p:tgtEl>
                                          <p:spTgt spid="14"/>
                                        </p:tgtEl>
                                        <p:attrNameLst>
                                          <p:attrName>style.visibility</p:attrName>
                                        </p:attrNameLst>
                                      </p:cBhvr>
                                      <p:to>
                                        <p:strVal val="hidden"/>
                                      </p:to>
                                    </p:set>
                                  </p:childTnLst>
                                </p:cTn>
                              </p:par>
                              <p:par>
                                <p:cTn id="72" presetID="10" presetClass="exit" presetSubtype="0" fill="hold" grpId="1" nodeType="withEffect">
                                  <p:stCondLst>
                                    <p:cond delay="0"/>
                                  </p:stCondLst>
                                  <p:childTnLst>
                                    <p:animEffect transition="out" filter="fade">
                                      <p:cBhvr>
                                        <p:cTn id="73" dur="500"/>
                                        <p:tgtEl>
                                          <p:spTgt spid="15"/>
                                        </p:tgtEl>
                                      </p:cBhvr>
                                    </p:animEffect>
                                    <p:set>
                                      <p:cBhvr>
                                        <p:cTn id="74"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14" grpId="0" animBg="1"/>
      <p:bldP spid="14" grpId="1" animBg="1"/>
      <p:bldP spid="15" grpId="0" animBg="1"/>
      <p:bldP spid="15"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8CC74C"/>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8E0228C1-8B59-4A4D-9EB0-BCD6146B2B0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2876" y="587014"/>
            <a:ext cx="8038245" cy="5683968"/>
          </a:xfrm>
          <a:prstGeom prst="roundRect">
            <a:avLst>
              <a:gd name="adj" fmla="val 2877"/>
            </a:avLst>
          </a:prstGeom>
        </p:spPr>
      </p:pic>
      <p:grpSp>
        <p:nvGrpSpPr>
          <p:cNvPr id="6" name="Group 5">
            <a:extLst>
              <a:ext uri="{FF2B5EF4-FFF2-40B4-BE49-F238E27FC236}">
                <a16:creationId xmlns:a16="http://schemas.microsoft.com/office/drawing/2014/main" xmlns="" id="{7FC790CE-2E49-4104-AC97-45A62B385D96}"/>
              </a:ext>
            </a:extLst>
          </p:cNvPr>
          <p:cNvGrpSpPr/>
          <p:nvPr/>
        </p:nvGrpSpPr>
        <p:grpSpPr>
          <a:xfrm>
            <a:off x="8020050" y="227397"/>
            <a:ext cx="1123947" cy="504056"/>
            <a:chOff x="8020930" y="1700808"/>
            <a:chExt cx="1159582" cy="504056"/>
          </a:xfrm>
          <a:solidFill>
            <a:srgbClr val="FAB000"/>
          </a:solidFill>
        </p:grpSpPr>
        <p:sp>
          <p:nvSpPr>
            <p:cNvPr id="5" name="Oval 4">
              <a:extLst>
                <a:ext uri="{FF2B5EF4-FFF2-40B4-BE49-F238E27FC236}">
                  <a16:creationId xmlns:a16="http://schemas.microsoft.com/office/drawing/2014/main" xmlns="" id="{9F0CE789-9947-4E90-9465-4AF7900E3F5B}"/>
                </a:ext>
              </a:extLst>
            </p:cNvPr>
            <p:cNvSpPr/>
            <p:nvPr/>
          </p:nvSpPr>
          <p:spPr>
            <a:xfrm>
              <a:off x="8020930" y="1700808"/>
              <a:ext cx="519979" cy="5040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4" name="Rectangle 3">
              <a:extLst>
                <a:ext uri="{FF2B5EF4-FFF2-40B4-BE49-F238E27FC236}">
                  <a16:creationId xmlns:a16="http://schemas.microsoft.com/office/drawing/2014/main" xmlns="" id="{E41FC5D8-520C-4223-8AE0-DFA4A5A4CEA9}"/>
                </a:ext>
              </a:extLst>
            </p:cNvPr>
            <p:cNvSpPr/>
            <p:nvPr/>
          </p:nvSpPr>
          <p:spPr>
            <a:xfrm>
              <a:off x="8280920" y="1700808"/>
              <a:ext cx="899592" cy="5040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rIns="180000" anchor="ctr"/>
            <a:lstStyle/>
            <a:p>
              <a:pPr>
                <a:defRPr/>
              </a:pPr>
              <a:r>
                <a:rPr lang="en-GB" altLang="en-US" b="1" dirty="0">
                  <a:solidFill>
                    <a:schemeClr val="bg1"/>
                  </a:solidFill>
                </a:rPr>
                <a:t>Teach</a:t>
              </a:r>
            </a:p>
          </p:txBody>
        </p:sp>
      </p:grpSp>
      <p:sp>
        <p:nvSpPr>
          <p:cNvPr id="7" name="Rectangle: Rounded Corners 6">
            <a:extLst>
              <a:ext uri="{FF2B5EF4-FFF2-40B4-BE49-F238E27FC236}">
                <a16:creationId xmlns:a16="http://schemas.microsoft.com/office/drawing/2014/main" xmlns="" id="{7E405A8F-5F55-4B27-BAFC-69257B72E5EF}"/>
              </a:ext>
            </a:extLst>
          </p:cNvPr>
          <p:cNvSpPr/>
          <p:nvPr/>
        </p:nvSpPr>
        <p:spPr>
          <a:xfrm>
            <a:off x="684213" y="5114925"/>
            <a:ext cx="7775575" cy="1062038"/>
          </a:xfrm>
          <a:prstGeom prst="roundRect">
            <a:avLst>
              <a:gd name="adj" fmla="val 10033"/>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sz="2000" dirty="0">
                <a:solidFill>
                  <a:schemeClr val="tx1"/>
                </a:solidFill>
              </a:rPr>
              <a:t>It was the w</a:t>
            </a:r>
            <a:r>
              <a:rPr lang="en-GB" sz="2000" u="sng" dirty="0">
                <a:solidFill>
                  <a:schemeClr val="tx1"/>
                </a:solidFill>
              </a:rPr>
              <a:t>ee</a:t>
            </a:r>
            <a:r>
              <a:rPr lang="en-GB" sz="2000" dirty="0">
                <a:solidFill>
                  <a:schemeClr val="tx1"/>
                </a:solidFill>
              </a:rPr>
              <a:t>kend and Mum and Dad were </a:t>
            </a:r>
            <a:r>
              <a:rPr lang="en-GB" sz="2000" dirty="0">
                <a:solidFill>
                  <a:schemeClr val="bg1">
                    <a:lumMod val="50000"/>
                  </a:schemeClr>
                </a:solidFill>
              </a:rPr>
              <a:t>busy</a:t>
            </a:r>
            <a:r>
              <a:rPr lang="en-GB" sz="2000" dirty="0">
                <a:solidFill>
                  <a:schemeClr val="tx1"/>
                </a:solidFill>
              </a:rPr>
              <a:t> doi</a:t>
            </a:r>
            <a:r>
              <a:rPr lang="en-GB" sz="2000" u="sng" dirty="0">
                <a:solidFill>
                  <a:schemeClr val="tx1"/>
                </a:solidFill>
              </a:rPr>
              <a:t>ng</a:t>
            </a:r>
            <a:r>
              <a:rPr lang="en-GB" sz="2000" dirty="0">
                <a:solidFill>
                  <a:schemeClr val="tx1"/>
                </a:solidFill>
              </a:rPr>
              <a:t> some jobs ar</a:t>
            </a:r>
            <a:r>
              <a:rPr lang="en-GB" sz="2000" u="sng" dirty="0">
                <a:solidFill>
                  <a:schemeClr val="tx1"/>
                </a:solidFill>
              </a:rPr>
              <a:t>ou</a:t>
            </a:r>
            <a:r>
              <a:rPr lang="en-GB" sz="2000" dirty="0">
                <a:solidFill>
                  <a:schemeClr val="tx1"/>
                </a:solidFill>
              </a:rPr>
              <a:t>nd the </a:t>
            </a:r>
            <a:r>
              <a:rPr lang="en-GB" sz="2000" dirty="0">
                <a:solidFill>
                  <a:schemeClr val="bg1">
                    <a:lumMod val="50000"/>
                  </a:schemeClr>
                </a:solidFill>
              </a:rPr>
              <a:t>house while </a:t>
            </a:r>
            <a:r>
              <a:rPr lang="en-GB" sz="2000" dirty="0">
                <a:solidFill>
                  <a:schemeClr val="tx1"/>
                </a:solidFill>
              </a:rPr>
              <a:t>Kit and Sam were pl</a:t>
            </a:r>
            <a:r>
              <a:rPr lang="en-GB" sz="2000" u="sng" dirty="0">
                <a:solidFill>
                  <a:schemeClr val="tx1"/>
                </a:solidFill>
              </a:rPr>
              <a:t>ay</a:t>
            </a:r>
            <a:r>
              <a:rPr lang="en-GB" sz="2000" dirty="0">
                <a:solidFill>
                  <a:schemeClr val="tx1"/>
                </a:solidFill>
              </a:rPr>
              <a:t>i</a:t>
            </a:r>
            <a:r>
              <a:rPr lang="en-GB" sz="2000" u="sng" dirty="0">
                <a:solidFill>
                  <a:schemeClr val="tx1"/>
                </a:solidFill>
              </a:rPr>
              <a:t>ng</a:t>
            </a:r>
            <a:r>
              <a:rPr lang="en-GB" sz="2000" dirty="0">
                <a:solidFill>
                  <a:schemeClr val="tx1"/>
                </a:solidFill>
              </a:rPr>
              <a:t> a </a:t>
            </a:r>
            <a:r>
              <a:rPr lang="en-GB" sz="2000" dirty="0">
                <a:solidFill>
                  <a:schemeClr val="bg1">
                    <a:lumMod val="50000"/>
                  </a:schemeClr>
                </a:solidFill>
              </a:rPr>
              <a:t>board</a:t>
            </a:r>
            <a:r>
              <a:rPr lang="en-GB" sz="2000" dirty="0">
                <a:solidFill>
                  <a:schemeClr val="tx1"/>
                </a:solidFill>
              </a:rPr>
              <a:t> game toge</a:t>
            </a:r>
            <a:r>
              <a:rPr lang="en-GB" sz="2000" u="sng" dirty="0">
                <a:solidFill>
                  <a:schemeClr val="tx1"/>
                </a:solidFill>
              </a:rPr>
              <a:t>ther</a:t>
            </a:r>
            <a:r>
              <a:rPr lang="en-GB" sz="2000" dirty="0">
                <a:solidFill>
                  <a:schemeClr val="tx1"/>
                </a:solidFill>
              </a:rPr>
              <a:t>. Ben was </a:t>
            </a:r>
            <a:r>
              <a:rPr lang="en-GB" sz="2000" dirty="0">
                <a:solidFill>
                  <a:schemeClr val="bg1">
                    <a:lumMod val="50000"/>
                  </a:schemeClr>
                </a:solidFill>
              </a:rPr>
              <a:t>lying</a:t>
            </a:r>
            <a:r>
              <a:rPr lang="en-GB" sz="2000" dirty="0">
                <a:solidFill>
                  <a:schemeClr val="tx1"/>
                </a:solidFill>
              </a:rPr>
              <a:t> on the floor beside </a:t>
            </a:r>
            <a:r>
              <a:rPr lang="en-GB" sz="2000" u="sng" dirty="0">
                <a:solidFill>
                  <a:schemeClr val="tx1"/>
                </a:solidFill>
              </a:rPr>
              <a:t>th</a:t>
            </a:r>
            <a:r>
              <a:rPr lang="en-GB" sz="2000" dirty="0">
                <a:solidFill>
                  <a:schemeClr val="tx1"/>
                </a:solidFill>
              </a:rPr>
              <a:t>em.</a:t>
            </a:r>
          </a:p>
        </p:txBody>
      </p:sp>
      <p:sp>
        <p:nvSpPr>
          <p:cNvPr id="13" name="Arc 12">
            <a:extLst>
              <a:ext uri="{FF2B5EF4-FFF2-40B4-BE49-F238E27FC236}">
                <a16:creationId xmlns:a16="http://schemas.microsoft.com/office/drawing/2014/main" xmlns="" id="{8F87DDCB-6692-40EE-B75E-34FDAA1BCB8F}"/>
              </a:ext>
            </a:extLst>
          </p:cNvPr>
          <p:cNvSpPr/>
          <p:nvPr/>
        </p:nvSpPr>
        <p:spPr>
          <a:xfrm rot="7838630">
            <a:off x="5268119" y="5769769"/>
            <a:ext cx="301625" cy="354013"/>
          </a:xfrm>
          <a:prstGeom prst="arc">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a:p>
        </p:txBody>
      </p:sp>
      <p:sp>
        <p:nvSpPr>
          <p:cNvPr id="10" name="Arc 9">
            <a:extLst>
              <a:ext uri="{FF2B5EF4-FFF2-40B4-BE49-F238E27FC236}">
                <a16:creationId xmlns:a16="http://schemas.microsoft.com/office/drawing/2014/main" xmlns="" id="{D7C3D997-C24C-4CA9-89A5-BABA3D40E433}"/>
              </a:ext>
            </a:extLst>
          </p:cNvPr>
          <p:cNvSpPr/>
          <p:nvPr/>
        </p:nvSpPr>
        <p:spPr>
          <a:xfrm rot="7838630">
            <a:off x="7585075" y="5280025"/>
            <a:ext cx="493713" cy="576263"/>
          </a:xfrm>
          <a:prstGeom prst="arc">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a:p>
        </p:txBody>
      </p:sp>
      <p:sp>
        <p:nvSpPr>
          <p:cNvPr id="2" name="Rectangle 1">
            <a:extLst>
              <a:ext uri="{FF2B5EF4-FFF2-40B4-BE49-F238E27FC236}">
                <a16:creationId xmlns:a16="http://schemas.microsoft.com/office/drawing/2014/main" xmlns="" id="{0D21E498-FD98-4CFC-BD4F-93C15F2BB622}"/>
              </a:ext>
            </a:extLst>
          </p:cNvPr>
          <p:cNvSpPr/>
          <p:nvPr/>
        </p:nvSpPr>
        <p:spPr>
          <a:xfrm>
            <a:off x="1498600" y="6053138"/>
            <a:ext cx="55563" cy="95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8CC74C"/>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8E0228C1-8B59-4A4D-9EB0-BCD6146B2B0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2876" y="587014"/>
            <a:ext cx="8038245" cy="5683967"/>
          </a:xfrm>
          <a:prstGeom prst="roundRect">
            <a:avLst>
              <a:gd name="adj" fmla="val 2877"/>
            </a:avLst>
          </a:prstGeom>
        </p:spPr>
      </p:pic>
      <p:grpSp>
        <p:nvGrpSpPr>
          <p:cNvPr id="6" name="Group 5">
            <a:extLst>
              <a:ext uri="{FF2B5EF4-FFF2-40B4-BE49-F238E27FC236}">
                <a16:creationId xmlns:a16="http://schemas.microsoft.com/office/drawing/2014/main" xmlns="" id="{7FC790CE-2E49-4104-AC97-45A62B385D96}"/>
              </a:ext>
            </a:extLst>
          </p:cNvPr>
          <p:cNvGrpSpPr/>
          <p:nvPr/>
        </p:nvGrpSpPr>
        <p:grpSpPr>
          <a:xfrm>
            <a:off x="8020050" y="227397"/>
            <a:ext cx="1123947" cy="504056"/>
            <a:chOff x="8020930" y="1700808"/>
            <a:chExt cx="1159582" cy="504056"/>
          </a:xfrm>
          <a:solidFill>
            <a:srgbClr val="FAB000"/>
          </a:solidFill>
        </p:grpSpPr>
        <p:sp>
          <p:nvSpPr>
            <p:cNvPr id="5" name="Oval 4">
              <a:extLst>
                <a:ext uri="{FF2B5EF4-FFF2-40B4-BE49-F238E27FC236}">
                  <a16:creationId xmlns:a16="http://schemas.microsoft.com/office/drawing/2014/main" xmlns="" id="{9F0CE789-9947-4E90-9465-4AF7900E3F5B}"/>
                </a:ext>
              </a:extLst>
            </p:cNvPr>
            <p:cNvSpPr/>
            <p:nvPr/>
          </p:nvSpPr>
          <p:spPr>
            <a:xfrm>
              <a:off x="8020930" y="1700808"/>
              <a:ext cx="519979" cy="5040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4" name="Rectangle 3">
              <a:extLst>
                <a:ext uri="{FF2B5EF4-FFF2-40B4-BE49-F238E27FC236}">
                  <a16:creationId xmlns:a16="http://schemas.microsoft.com/office/drawing/2014/main" xmlns="" id="{E41FC5D8-520C-4223-8AE0-DFA4A5A4CEA9}"/>
                </a:ext>
              </a:extLst>
            </p:cNvPr>
            <p:cNvSpPr/>
            <p:nvPr/>
          </p:nvSpPr>
          <p:spPr>
            <a:xfrm>
              <a:off x="8280920" y="1700808"/>
              <a:ext cx="899592" cy="5040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rIns="180000" anchor="ctr"/>
            <a:lstStyle/>
            <a:p>
              <a:pPr>
                <a:defRPr/>
              </a:pPr>
              <a:r>
                <a:rPr lang="en-GB" altLang="en-US" b="1" dirty="0">
                  <a:solidFill>
                    <a:schemeClr val="bg1"/>
                  </a:solidFill>
                </a:rPr>
                <a:t>Teach</a:t>
              </a:r>
            </a:p>
          </p:txBody>
        </p:sp>
      </p:grpSp>
      <p:sp>
        <p:nvSpPr>
          <p:cNvPr id="7" name="Rectangle: Rounded Corners 6">
            <a:extLst>
              <a:ext uri="{FF2B5EF4-FFF2-40B4-BE49-F238E27FC236}">
                <a16:creationId xmlns:a16="http://schemas.microsoft.com/office/drawing/2014/main" xmlns="" id="{7E405A8F-5F55-4B27-BAFC-69257B72E5EF}"/>
              </a:ext>
            </a:extLst>
          </p:cNvPr>
          <p:cNvSpPr/>
          <p:nvPr/>
        </p:nvSpPr>
        <p:spPr>
          <a:xfrm>
            <a:off x="684213" y="4529138"/>
            <a:ext cx="7775575" cy="1647825"/>
          </a:xfrm>
          <a:prstGeom prst="roundRect">
            <a:avLst>
              <a:gd name="adj" fmla="val 10033"/>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sz="2000" dirty="0">
                <a:solidFill>
                  <a:schemeClr val="tx1"/>
                </a:solidFill>
              </a:rPr>
              <a:t>Aft</a:t>
            </a:r>
            <a:r>
              <a:rPr lang="en-GB" sz="2000" u="sng" dirty="0">
                <a:solidFill>
                  <a:schemeClr val="tx1"/>
                </a:solidFill>
              </a:rPr>
              <a:t>er</a:t>
            </a:r>
            <a:r>
              <a:rPr lang="en-GB" sz="2000" dirty="0">
                <a:solidFill>
                  <a:schemeClr val="tx1"/>
                </a:solidFill>
              </a:rPr>
              <a:t> a </a:t>
            </a:r>
            <a:r>
              <a:rPr lang="en-GB" sz="2000" dirty="0">
                <a:solidFill>
                  <a:schemeClr val="bg1">
                    <a:lumMod val="50000"/>
                  </a:schemeClr>
                </a:solidFill>
              </a:rPr>
              <a:t>while</a:t>
            </a:r>
            <a:r>
              <a:rPr lang="en-GB" sz="2000" dirty="0">
                <a:solidFill>
                  <a:schemeClr val="tx1"/>
                </a:solidFill>
              </a:rPr>
              <a:t>, Sam said, “Kit, it’s a sunny d</a:t>
            </a:r>
            <a:r>
              <a:rPr lang="en-GB" sz="2000" u="sng" dirty="0">
                <a:solidFill>
                  <a:schemeClr val="tx1"/>
                </a:solidFill>
              </a:rPr>
              <a:t>ay</a:t>
            </a:r>
            <a:r>
              <a:rPr lang="en-GB" sz="2000" dirty="0">
                <a:solidFill>
                  <a:schemeClr val="tx1"/>
                </a:solidFill>
              </a:rPr>
              <a:t>. We should go outside!”</a:t>
            </a:r>
          </a:p>
          <a:p>
            <a:pPr>
              <a:defRPr/>
            </a:pPr>
            <a:r>
              <a:rPr lang="en-GB" sz="2000" dirty="0">
                <a:solidFill>
                  <a:schemeClr val="tx1"/>
                </a:solidFill>
              </a:rPr>
              <a:t>“What do you want to pl</a:t>
            </a:r>
            <a:r>
              <a:rPr lang="en-GB" sz="2000" u="sng" dirty="0">
                <a:solidFill>
                  <a:schemeClr val="tx1"/>
                </a:solidFill>
              </a:rPr>
              <a:t>ay</a:t>
            </a:r>
            <a:r>
              <a:rPr lang="en-GB" sz="2000" dirty="0">
                <a:solidFill>
                  <a:schemeClr val="tx1"/>
                </a:solidFill>
              </a:rPr>
              <a:t>?” asked Kit.</a:t>
            </a:r>
          </a:p>
          <a:p>
            <a:pPr>
              <a:defRPr/>
            </a:pPr>
            <a:r>
              <a:rPr lang="en-GB" sz="2000" dirty="0">
                <a:solidFill>
                  <a:schemeClr val="tx1"/>
                </a:solidFill>
              </a:rPr>
              <a:t>“Hmm,” she </a:t>
            </a:r>
            <a:r>
              <a:rPr lang="en-GB" sz="2000" dirty="0">
                <a:solidFill>
                  <a:schemeClr val="bg1">
                    <a:lumMod val="50000"/>
                  </a:schemeClr>
                </a:solidFill>
              </a:rPr>
              <a:t>paused</a:t>
            </a:r>
            <a:r>
              <a:rPr lang="en-GB" sz="2000" dirty="0">
                <a:solidFill>
                  <a:schemeClr val="tx1"/>
                </a:solidFill>
              </a:rPr>
              <a:t>. “Oh, I have an </a:t>
            </a:r>
            <a:r>
              <a:rPr lang="en-GB" sz="2000" dirty="0">
                <a:solidFill>
                  <a:schemeClr val="bg1">
                    <a:lumMod val="50000"/>
                  </a:schemeClr>
                </a:solidFill>
              </a:rPr>
              <a:t>idea</a:t>
            </a:r>
            <a:r>
              <a:rPr lang="en-GB" sz="2000" dirty="0">
                <a:solidFill>
                  <a:schemeClr val="tx1"/>
                </a:solidFill>
              </a:rPr>
              <a:t>! We could go on an advent</a:t>
            </a:r>
            <a:r>
              <a:rPr lang="en-GB" sz="2000" u="sng" dirty="0">
                <a:solidFill>
                  <a:schemeClr val="tx1"/>
                </a:solidFill>
              </a:rPr>
              <a:t>ure</a:t>
            </a:r>
            <a:r>
              <a:rPr lang="en-GB" sz="2000" dirty="0">
                <a:solidFill>
                  <a:schemeClr val="tx1"/>
                </a:solidFill>
              </a:rPr>
              <a:t>!”</a:t>
            </a:r>
          </a:p>
        </p:txBody>
      </p:sp>
      <p:sp>
        <p:nvSpPr>
          <p:cNvPr id="8" name="Arc 7">
            <a:extLst>
              <a:ext uri="{FF2B5EF4-FFF2-40B4-BE49-F238E27FC236}">
                <a16:creationId xmlns:a16="http://schemas.microsoft.com/office/drawing/2014/main" xmlns="" id="{6F2FAB90-C11A-4E64-A929-E41260B928DE}"/>
              </a:ext>
            </a:extLst>
          </p:cNvPr>
          <p:cNvSpPr/>
          <p:nvPr/>
        </p:nvSpPr>
        <p:spPr>
          <a:xfrm rot="7838630">
            <a:off x="1269206" y="4895057"/>
            <a:ext cx="301625" cy="354012"/>
          </a:xfrm>
          <a:prstGeom prst="arc">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1">
      <a:dk1>
        <a:srgbClr val="1C1C1C"/>
      </a:dk1>
      <a:lt1>
        <a:sysClr val="window" lastClr="FFFFFF"/>
      </a:lt1>
      <a:dk2>
        <a:srgbClr val="4A4A4A"/>
      </a:dk2>
      <a:lt2>
        <a:srgbClr val="F4F2F2"/>
      </a:lt2>
      <a:accent1>
        <a:srgbClr val="653C8F"/>
      </a:accent1>
      <a:accent2>
        <a:srgbClr val="F0821A"/>
      </a:accent2>
      <a:accent3>
        <a:srgbClr val="CB4793"/>
      </a:accent3>
      <a:accent4>
        <a:srgbClr val="009640"/>
      </a:accent4>
      <a:accent5>
        <a:srgbClr val="F9B000"/>
      </a:accent5>
      <a:accent6>
        <a:srgbClr val="00938F"/>
      </a:accent6>
      <a:hlink>
        <a:srgbClr val="00B0F0"/>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25AB2986-5574-45A2-BF7E-681B7DC8C31E}" vid="{9AE52945-30AF-4BF8-9DC2-03422E2D27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Twinkl Phonics PowerPoint Template</Template>
  <TotalTime>2707</TotalTime>
  <Words>809</Words>
  <Application>Microsoft Office PowerPoint</Application>
  <PresentationFormat>On-screen Show (4:3)</PresentationFormat>
  <Paragraphs>102</Paragraphs>
  <Slides>21</Slides>
  <Notes>0</Notes>
  <HiddenSlides>0</HiddenSlides>
  <MMClips>10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Tuffy-TTF</vt:lpstr>
      <vt:lpstr>Twinkl</vt:lpstr>
      <vt:lpstr>Arial</vt:lpstr>
      <vt:lpstr>Office Theme</vt:lpstr>
      <vt:lpstr>PowerPoint Presentation</vt:lpstr>
      <vt:lpstr>PowerPoint Presentation</vt:lpstr>
      <vt:lpstr>PowerPoint Presentation</vt:lpstr>
      <vt:lpstr>PowerPoint Presentation</vt:lpstr>
      <vt:lpstr>Tricky Word Cards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Hidden Map Words</vt:lpstr>
      <vt:lpstr>PowerPoint Presentation</vt:lpstr>
      <vt:lpstr>PowerPoint Presentation</vt:lpstr>
      <vt:lpstr>PowerPoint Presentation</vt:lpstr>
      <vt:lpstr>Sentence Time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Twinkl Phonics</dc:title>
  <dc:creator>Holly Riglar</dc:creator>
  <cp:lastModifiedBy>Lottie Higgins</cp:lastModifiedBy>
  <cp:revision>1029</cp:revision>
  <dcterms:created xsi:type="dcterms:W3CDTF">2018-07-20T11:42:41Z</dcterms:created>
  <dcterms:modified xsi:type="dcterms:W3CDTF">2020-03-23T13:59:10Z</dcterms:modified>
</cp:coreProperties>
</file>