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8" r:id="rId2"/>
    <p:sldId id="294" r:id="rId3"/>
    <p:sldId id="375" r:id="rId4"/>
    <p:sldId id="396" r:id="rId5"/>
    <p:sldId id="397" r:id="rId6"/>
    <p:sldId id="388" r:id="rId7"/>
    <p:sldId id="394" r:id="rId8"/>
    <p:sldId id="398" r:id="rId9"/>
    <p:sldId id="399" r:id="rId10"/>
    <p:sldId id="305" r:id="rId11"/>
    <p:sldId id="383" r:id="rId12"/>
    <p:sldId id="384" r:id="rId13"/>
    <p:sldId id="395" r:id="rId14"/>
    <p:sldId id="400" r:id="rId15"/>
    <p:sldId id="401" r:id="rId16"/>
    <p:sldId id="402" r:id="rId17"/>
    <p:sldId id="403" r:id="rId18"/>
    <p:sldId id="385" r:id="rId19"/>
    <p:sldId id="386" r:id="rId20"/>
    <p:sldId id="404" r:id="rId21"/>
    <p:sldId id="387" r:id="rId22"/>
    <p:sldId id="349" r:id="rId23"/>
    <p:sldId id="350" r:id="rId24"/>
    <p:sldId id="405" r:id="rId25"/>
    <p:sldId id="308" r:id="rId26"/>
    <p:sldId id="267" r:id="rId27"/>
  </p:sldIdLst>
  <p:sldSz cx="9144000" cy="6858000" type="screen4x3"/>
  <p:notesSz cx="6858000" cy="9144000"/>
  <p:embeddedFontLst>
    <p:embeddedFont>
      <p:font typeface="Tuffy-TTF" panose="020B0603060100000000" pitchFamily="34" charset="0"/>
      <p:regular r:id="rId30"/>
      <p:bold r:id="rId31"/>
      <p:italic r:id="rId32"/>
      <p:boldItalic r:id="rId33"/>
    </p:embeddedFont>
    <p:embeddedFont>
      <p:font typeface="Twinkl SemiBold" pitchFamily="2" charset="0"/>
      <p:bold r:id="rId34"/>
    </p:embeddedFont>
    <p:embeddedFont>
      <p:font typeface="Twinkl" pitchFamily="2" charset="0"/>
      <p:regular r:id="rId35"/>
      <p:bold r:id="rId36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45A"/>
    <a:srgbClr val="9DDCF9"/>
    <a:srgbClr val="FB0551"/>
    <a:srgbClr val="FAB000"/>
    <a:srgbClr val="929292"/>
    <a:srgbClr val="F5FCFE"/>
    <a:srgbClr val="AFDFF9"/>
    <a:srgbClr val="FF0066"/>
    <a:srgbClr val="9E683B"/>
    <a:srgbClr val="DAC6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2" autoAdjust="0"/>
    <p:restoredTop sz="96357" autoAdjust="0"/>
  </p:normalViewPr>
  <p:slideViewPr>
    <p:cSldViewPr snapToGrid="0">
      <p:cViewPr varScale="1">
        <p:scale>
          <a:sx n="92" d="100"/>
          <a:sy n="92" d="100"/>
        </p:scale>
        <p:origin x="84" y="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52C670-4608-45EF-B8ED-7E457A832A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1E42A7-86B5-43E2-9CA9-EB5A294682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E0462684-879C-488F-9FD8-44B2007B54B9}" type="datetimeFigureOut">
              <a:rPr lang="en-GB"/>
              <a:pPr>
                <a:defRPr/>
              </a:pPr>
              <a:t>14/12/2018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76546-AC25-484A-B964-C6C0FBFD13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55C942-477C-4E6A-9DE3-C4B1EC8D51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4817D0B8-2547-4E38-BFED-5895AF41EA6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18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56AD0E-84F6-4054-A5F8-A22C81C3C5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902453-80DF-4D10-837A-4D31087F84B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F1E7A800-4062-4DA0-AA68-74C16C7142F9}" type="datetimeFigureOut">
              <a:rPr lang="en-GB"/>
              <a:pPr>
                <a:defRPr/>
              </a:pPr>
              <a:t>14/12/2018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BF264E3-8450-4DF4-89F8-EE62D34776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7B0147E-8725-48D1-AD68-37F8A24CA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1EC83-CEDC-4D02-8B53-A8E47D70D9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44B2C-6524-48F4-B72E-FC21AB18DF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A4107B8B-07C9-4977-8102-5D0F3E35DD6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71583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6A9724D-8606-4C28-A5FF-667D3F5185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69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080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25F28702-CCFA-4275-8C9D-59EC531886A4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980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25F28702-CCFA-4275-8C9D-59EC531886A4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4375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CC96750-0796-420A-87A4-A01198B460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76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2BF93FF5-B2CF-4828-9922-4F2245D1C471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8543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0C5FDCF-67C9-4DD1-BDDE-E993132C3D8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E6965EF-795D-44B8-9D2C-2427FC70BD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22" r:id="rId4"/>
    <p:sldLayoutId id="2147483819" r:id="rId5"/>
    <p:sldLayoutId id="2147483821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0228C1-8B59-4A4D-9EB0-BCD6146B2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6" y="587014"/>
            <a:ext cx="8038246" cy="5683969"/>
          </a:xfrm>
          <a:prstGeom prst="roundRect">
            <a:avLst>
              <a:gd name="adj" fmla="val 2877"/>
            </a:avLst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05A8F-5F55-4B27-BAFC-69257B72E5EF}"/>
              </a:ext>
            </a:extLst>
          </p:cNvPr>
          <p:cNvSpPr/>
          <p:nvPr/>
        </p:nvSpPr>
        <p:spPr>
          <a:xfrm>
            <a:off x="684213" y="731453"/>
            <a:ext cx="7775575" cy="1595835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Sam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noticed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where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Kit was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staring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. At the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massive</a:t>
            </a: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b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oa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t! It had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four</a:t>
            </a: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de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ck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s with shiny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white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r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ai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li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s ar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nd 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each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of 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em. The front of the b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oa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 had a big red t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ur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ni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wheel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. Sam suddenly </a:t>
            </a:r>
            <a:br>
              <a:rPr lang="en-GB" sz="2000" dirty="0">
                <a:solidFill>
                  <a:prstClr val="black"/>
                </a:solidFill>
                <a:latin typeface="Twinkl" pitchFamily="50" charset="0"/>
              </a:rPr>
            </a:b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shou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ted to Kit, “The b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oa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 is on fire! L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k there is smoke comi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out of it!” 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DF3DBE5E-D4EB-491C-8112-BDB1C28375F1}"/>
              </a:ext>
            </a:extLst>
          </p:cNvPr>
          <p:cNvSpPr/>
          <p:nvPr/>
        </p:nvSpPr>
        <p:spPr>
          <a:xfrm rot="8105423">
            <a:off x="6675572" y="1623186"/>
            <a:ext cx="409365" cy="416637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A722FC2B-F20E-49E3-8457-B33AC57C558C}"/>
              </a:ext>
            </a:extLst>
          </p:cNvPr>
          <p:cNvSpPr/>
          <p:nvPr/>
        </p:nvSpPr>
        <p:spPr>
          <a:xfrm rot="8105423">
            <a:off x="4347419" y="1629672"/>
            <a:ext cx="409365" cy="416637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D99595-81B2-4AFA-9948-8F87A90E30B8}"/>
              </a:ext>
            </a:extLst>
          </p:cNvPr>
          <p:cNvCxnSpPr>
            <a:cxnSpLocks/>
          </p:cNvCxnSpPr>
          <p:nvPr/>
        </p:nvCxnSpPr>
        <p:spPr>
          <a:xfrm>
            <a:off x="1081139" y="1920244"/>
            <a:ext cx="1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2AC03C-3461-43A4-A80A-08B7F265B17A}"/>
              </a:ext>
            </a:extLst>
          </p:cNvPr>
          <p:cNvCxnSpPr>
            <a:cxnSpLocks/>
          </p:cNvCxnSpPr>
          <p:nvPr/>
        </p:nvCxnSpPr>
        <p:spPr>
          <a:xfrm>
            <a:off x="6104544" y="1311224"/>
            <a:ext cx="1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0228C1-8B59-4A4D-9EB0-BCD6146B2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6" y="587014"/>
            <a:ext cx="8038246" cy="5683968"/>
          </a:xfrm>
          <a:prstGeom prst="roundRect">
            <a:avLst>
              <a:gd name="adj" fmla="val 2877"/>
            </a:avLst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6D98C67-9B4E-4CF6-A1B7-BEBD5C36D624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1488577-B9DD-4A4E-B73A-67926BD1011F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92DD7EB-37DA-4913-B0FD-0FB37EAB3B2C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05A8F-5F55-4B27-BAFC-69257B72E5EF}"/>
              </a:ext>
            </a:extLst>
          </p:cNvPr>
          <p:cNvSpPr/>
          <p:nvPr/>
        </p:nvSpPr>
        <p:spPr>
          <a:xfrm>
            <a:off x="684213" y="4509120"/>
            <a:ext cx="7775575" cy="1667843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“It is not on fire!” repl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ie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d Kit, “It is a st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ea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m b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oa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t.” He contin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ue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d, “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is is a Mi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ss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i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ss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ippi b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oa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 like the one Dan went on. It is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powered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by a st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ea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m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engine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.”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“Are we in Am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ica, Kit?” asked Sam, p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oi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nti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to one of the many flags on the b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oa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t.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AB34232E-A113-40DA-9485-DD4F02FE5F5E}"/>
              </a:ext>
            </a:extLst>
          </p:cNvPr>
          <p:cNvSpPr/>
          <p:nvPr/>
        </p:nvSpPr>
        <p:spPr>
          <a:xfrm rot="8105423">
            <a:off x="3821950" y="1123760"/>
            <a:ext cx="409365" cy="416637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0D133EFD-1045-4A35-B57A-49B46A0D1888}"/>
              </a:ext>
            </a:extLst>
          </p:cNvPr>
          <p:cNvSpPr/>
          <p:nvPr/>
        </p:nvSpPr>
        <p:spPr>
          <a:xfrm rot="8105423">
            <a:off x="2283085" y="815174"/>
            <a:ext cx="409365" cy="416637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756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0228C1-8B59-4A4D-9EB0-BCD6146B2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6" y="587014"/>
            <a:ext cx="8038246" cy="5683969"/>
          </a:xfrm>
          <a:prstGeom prst="roundRect">
            <a:avLst>
              <a:gd name="adj" fmla="val 2877"/>
            </a:avLst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05A8F-5F55-4B27-BAFC-69257B72E5EF}"/>
              </a:ext>
            </a:extLst>
          </p:cNvPr>
          <p:cNvSpPr/>
          <p:nvPr/>
        </p:nvSpPr>
        <p:spPr>
          <a:xfrm>
            <a:off x="684213" y="716726"/>
            <a:ext cx="7775575" cy="1307803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Before</a:t>
            </a: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Kit </a:t>
            </a:r>
            <a:r>
              <a:rPr lang="en-GB" sz="2000" dirty="0">
                <a:solidFill>
                  <a:srgbClr val="FF0000"/>
                </a:solidFill>
                <a:latin typeface="Twinkl" pitchFamily="50" charset="0"/>
              </a:rPr>
              <a:t>could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answer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, Ben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barked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. He was waggi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his t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ai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l in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excitement</a:t>
            </a: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as the b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oa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 got clos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. “Yes, we are in Am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ica. 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is is the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famous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Mi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ss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i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ss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ippi Riv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. I 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ink the b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oa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 is goi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to go into the p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 a bit f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urther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up there,” said a very happy Kit.</a:t>
            </a:r>
            <a:endParaRPr lang="en-GB" sz="3000" dirty="0">
              <a:solidFill>
                <a:prstClr val="black"/>
              </a:solidFill>
              <a:latin typeface="Twinkl" pitchFamily="50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9D1326-64E7-4E63-B47A-248305964545}"/>
              </a:ext>
            </a:extLst>
          </p:cNvPr>
          <p:cNvCxnSpPr/>
          <p:nvPr/>
        </p:nvCxnSpPr>
        <p:spPr>
          <a:xfrm flipV="1">
            <a:off x="5276675" y="5394121"/>
            <a:ext cx="0" cy="587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43A17F-D5A0-43E7-BF95-1575AAC64F2B}"/>
              </a:ext>
            </a:extLst>
          </p:cNvPr>
          <p:cNvCxnSpPr>
            <a:cxnSpLocks/>
          </p:cNvCxnSpPr>
          <p:nvPr/>
        </p:nvCxnSpPr>
        <p:spPr>
          <a:xfrm>
            <a:off x="2699792" y="1916832"/>
            <a:ext cx="1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C5DA00-2CD6-4D41-B58C-F183BEB37F11}"/>
              </a:ext>
            </a:extLst>
          </p:cNvPr>
          <p:cNvCxnSpPr>
            <a:cxnSpLocks/>
          </p:cNvCxnSpPr>
          <p:nvPr/>
        </p:nvCxnSpPr>
        <p:spPr>
          <a:xfrm>
            <a:off x="2963450" y="1912776"/>
            <a:ext cx="1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243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00A1D02-1A77-440B-9A46-5A851EDF81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99" y="1628800"/>
            <a:ext cx="5516401" cy="4793245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85FCBED-02BF-4D34-B9F7-B0D075D7494A}"/>
              </a:ext>
            </a:extLst>
          </p:cNvPr>
          <p:cNvSpPr/>
          <p:nvPr/>
        </p:nvSpPr>
        <p:spPr>
          <a:xfrm>
            <a:off x="684213" y="716727"/>
            <a:ext cx="7775575" cy="624042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Read each of the</a:t>
            </a:r>
            <a:r>
              <a:rPr lang="en-GB" sz="2400" b="1" dirty="0">
                <a:solidFill>
                  <a:schemeClr val="tx1"/>
                </a:solidFill>
                <a:latin typeface="Twinkl" pitchFamily="50" charset="0"/>
              </a:rPr>
              <a:t> y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words on the flags.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5D8CC-66BF-4349-93B8-65FACB5CB126}"/>
              </a:ext>
            </a:extLst>
          </p:cNvPr>
          <p:cNvSpPr txBox="1"/>
          <p:nvPr/>
        </p:nvSpPr>
        <p:spPr>
          <a:xfrm>
            <a:off x="3167844" y="2708920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happy</a:t>
            </a:r>
          </a:p>
        </p:txBody>
      </p:sp>
    </p:spTree>
    <p:extLst>
      <p:ext uri="{BB962C8B-B14F-4D97-AF65-F5344CB8AC3E}">
        <p14:creationId xmlns:p14="http://schemas.microsoft.com/office/powerpoint/2010/main" val="1007559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00A1D02-1A77-440B-9A46-5A851EDF81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99" y="1628800"/>
            <a:ext cx="5516401" cy="47932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D559D7-B189-42E2-B7CA-1C8E9449D5C1}"/>
              </a:ext>
            </a:extLst>
          </p:cNvPr>
          <p:cNvSpPr txBox="1"/>
          <p:nvPr/>
        </p:nvSpPr>
        <p:spPr>
          <a:xfrm>
            <a:off x="3167844" y="2708920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443008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00A1D02-1A77-440B-9A46-5A851EDF81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99" y="1628800"/>
            <a:ext cx="5516401" cy="47932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F6AED5-16CA-426C-84A6-CDADBD2FBCD1}"/>
              </a:ext>
            </a:extLst>
          </p:cNvPr>
          <p:cNvSpPr txBox="1"/>
          <p:nvPr/>
        </p:nvSpPr>
        <p:spPr>
          <a:xfrm>
            <a:off x="3167844" y="2708920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funny</a:t>
            </a:r>
          </a:p>
        </p:txBody>
      </p:sp>
    </p:spTree>
    <p:extLst>
      <p:ext uri="{BB962C8B-B14F-4D97-AF65-F5344CB8AC3E}">
        <p14:creationId xmlns:p14="http://schemas.microsoft.com/office/powerpoint/2010/main" val="1094254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00A1D02-1A77-440B-9A46-5A851EDF81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99" y="1628800"/>
            <a:ext cx="5516401" cy="47932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781ED4-4760-4E80-90D0-82B5D1F16E16}"/>
              </a:ext>
            </a:extLst>
          </p:cNvPr>
          <p:cNvSpPr txBox="1"/>
          <p:nvPr/>
        </p:nvSpPr>
        <p:spPr>
          <a:xfrm>
            <a:off x="3167844" y="2708920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furry</a:t>
            </a:r>
          </a:p>
        </p:txBody>
      </p:sp>
    </p:spTree>
    <p:extLst>
      <p:ext uri="{BB962C8B-B14F-4D97-AF65-F5344CB8AC3E}">
        <p14:creationId xmlns:p14="http://schemas.microsoft.com/office/powerpoint/2010/main" val="254392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00A1D02-1A77-440B-9A46-5A851EDF81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99" y="1628800"/>
            <a:ext cx="5516401" cy="47932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1E359E-5482-433D-A60E-0ACFAB980186}"/>
              </a:ext>
            </a:extLst>
          </p:cNvPr>
          <p:cNvSpPr txBox="1"/>
          <p:nvPr/>
        </p:nvSpPr>
        <p:spPr>
          <a:xfrm>
            <a:off x="2897814" y="2708920"/>
            <a:ext cx="3348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family</a:t>
            </a:r>
          </a:p>
        </p:txBody>
      </p:sp>
    </p:spTree>
    <p:extLst>
      <p:ext uri="{BB962C8B-B14F-4D97-AF65-F5344CB8AC3E}">
        <p14:creationId xmlns:p14="http://schemas.microsoft.com/office/powerpoint/2010/main" val="685367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F26706C-0738-4E5A-BCE0-CCED11E46980}"/>
              </a:ext>
            </a:extLst>
          </p:cNvPr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rgbClr val="FAB000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37BDB2F-D5F9-4CE4-9F29-CC0CCA95FC6B}"/>
                </a:ext>
              </a:extLst>
            </p:cNvPr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8FE031-0FAB-47AF-B2E8-C2E9BB268B31}"/>
                </a:ext>
              </a:extLst>
            </p:cNvPr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BBE4AB8B-E2F2-460D-936E-2A53337C7C93}"/>
              </a:ext>
            </a:extLst>
          </p:cNvPr>
          <p:cNvSpPr txBox="1">
            <a:spLocks/>
          </p:cNvSpPr>
          <p:nvPr/>
        </p:nvSpPr>
        <p:spPr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dirty="0"/>
              <a:t>Turning Wheel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AE441B6-0A24-492D-9D62-CFD246CA7106}"/>
              </a:ext>
            </a:extLst>
          </p:cNvPr>
          <p:cNvSpPr/>
          <p:nvPr/>
        </p:nvSpPr>
        <p:spPr>
          <a:xfrm>
            <a:off x="809625" y="1305390"/>
            <a:ext cx="7515225" cy="839676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Click on the red paddle wheel to turn it. As the wheel turns a word is revealed. Can you read the words?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B82C2-4418-4FCF-AE69-AB8957B27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828" y="2299165"/>
            <a:ext cx="5382344" cy="37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40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BA456E-E409-4F23-ACF4-58362114B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0" t="71915" b="19134"/>
          <a:stretch/>
        </p:blipFill>
        <p:spPr>
          <a:xfrm rot="10800000">
            <a:off x="539552" y="5301208"/>
            <a:ext cx="8090011" cy="1024288"/>
          </a:xfrm>
          <a:prstGeom prst="round2SameRect">
            <a:avLst>
              <a:gd name="adj1" fmla="val 17717"/>
              <a:gd name="adj2" fmla="val 0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2CAA2C-2741-4444-9BD0-8DA919E7AE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96" t="20969" r="29204" b="-3271"/>
          <a:stretch/>
        </p:blipFill>
        <p:spPr>
          <a:xfrm>
            <a:off x="539552" y="479425"/>
            <a:ext cx="8090011" cy="5469855"/>
          </a:xfrm>
          <a:prstGeom prst="roundRect">
            <a:avLst>
              <a:gd name="adj" fmla="val 3683"/>
            </a:avLst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F26706C-0738-4E5A-BCE0-CCED11E46980}"/>
              </a:ext>
            </a:extLst>
          </p:cNvPr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rgbClr val="FAB000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37BDB2F-D5F9-4CE4-9F29-CC0CCA95FC6B}"/>
                </a:ext>
              </a:extLst>
            </p:cNvPr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8FE031-0FAB-47AF-B2E8-C2E9BB268B31}"/>
                </a:ext>
              </a:extLst>
            </p:cNvPr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9A59ACE-6BE9-4EBF-8DCB-7B92EE630549}"/>
              </a:ext>
            </a:extLst>
          </p:cNvPr>
          <p:cNvSpPr txBox="1"/>
          <p:nvPr/>
        </p:nvSpPr>
        <p:spPr>
          <a:xfrm>
            <a:off x="3266405" y="2007806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twenty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CC3B11-0EEB-456B-ABD5-160E54E37B67}"/>
              </a:ext>
            </a:extLst>
          </p:cNvPr>
          <p:cNvSpPr txBox="1"/>
          <p:nvPr/>
        </p:nvSpPr>
        <p:spPr>
          <a:xfrm>
            <a:off x="3131840" y="2644554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family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706A3-A427-40D2-9332-28DE7486BD8E}"/>
              </a:ext>
            </a:extLst>
          </p:cNvPr>
          <p:cNvSpPr txBox="1"/>
          <p:nvPr/>
        </p:nvSpPr>
        <p:spPr>
          <a:xfrm>
            <a:off x="3059832" y="3447966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lonely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E3AA99-8F54-4594-B3D8-B54F150797BF}"/>
              </a:ext>
            </a:extLst>
          </p:cNvPr>
          <p:cNvSpPr txBox="1"/>
          <p:nvPr/>
        </p:nvSpPr>
        <p:spPr>
          <a:xfrm>
            <a:off x="3156840" y="4251378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silly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C0C09-06D6-48BB-A71D-B9B57170B892}"/>
              </a:ext>
            </a:extLst>
          </p:cNvPr>
          <p:cNvSpPr txBox="1"/>
          <p:nvPr/>
        </p:nvSpPr>
        <p:spPr>
          <a:xfrm>
            <a:off x="3455876" y="4950902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baby</a:t>
            </a:r>
          </a:p>
        </p:txBody>
      </p:sp>
    </p:spTree>
    <p:extLst>
      <p:ext uri="{BB962C8B-B14F-4D97-AF65-F5344CB8AC3E}">
        <p14:creationId xmlns:p14="http://schemas.microsoft.com/office/powerpoint/2010/main" val="264831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DEF17E9-535E-452E-802F-2DEE4AEDF096}"/>
              </a:ext>
            </a:extLst>
          </p:cNvPr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F08115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EFB642C-AC0C-4835-9486-AC78D00B4A16}"/>
                </a:ext>
              </a:extLst>
            </p:cNvPr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solidFill>
              <a:srgbClr val="FAB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19BC2E4-0463-48F6-9FC2-0345F739B740}"/>
                </a:ext>
              </a:extLst>
            </p:cNvPr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solidFill>
              <a:srgbClr val="FAB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9" name="Speech Bubble">
            <a:extLst>
              <a:ext uri="{FF2B5EF4-FFF2-40B4-BE49-F238E27FC236}">
                <a16:creationId xmlns:a16="http://schemas.microsoft.com/office/drawing/2014/main" id="{A5FD8873-5DD7-437A-B651-93EEB48E5C31}"/>
              </a:ext>
            </a:extLst>
          </p:cNvPr>
          <p:cNvSpPr/>
          <p:nvPr/>
        </p:nvSpPr>
        <p:spPr>
          <a:xfrm>
            <a:off x="1187450" y="836613"/>
            <a:ext cx="7054850" cy="752475"/>
          </a:xfrm>
          <a:prstGeom prst="wedgeRoundRectCallout">
            <a:avLst>
              <a:gd name="adj1" fmla="val -37729"/>
              <a:gd name="adj2" fmla="val 15760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Let’s practise Sam’s Sounds and Common Exception Words!</a:t>
            </a:r>
          </a:p>
        </p:txBody>
      </p:sp>
      <p:pic>
        <p:nvPicPr>
          <p:cNvPr id="10244" name="Picture 8">
            <a:extLst>
              <a:ext uri="{FF2B5EF4-FFF2-40B4-BE49-F238E27FC236}">
                <a16:creationId xmlns:a16="http://schemas.microsoft.com/office/drawing/2014/main" id="{288DB064-7BF3-4FC4-BD95-89B7CBFA6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773238"/>
            <a:ext cx="1296988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background 2">
            <a:extLst>
              <a:ext uri="{FF2B5EF4-FFF2-40B4-BE49-F238E27FC236}">
                <a16:creationId xmlns:a16="http://schemas.microsoft.com/office/drawing/2014/main" id="{A8252D43-5B25-4356-A1E4-67F11567BD84}"/>
              </a:ext>
            </a:extLst>
          </p:cNvPr>
          <p:cNvSpPr/>
          <p:nvPr/>
        </p:nvSpPr>
        <p:spPr>
          <a:xfrm>
            <a:off x="6003925" y="21653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32" name="PLAY 2">
            <a:extLst>
              <a:ext uri="{FF2B5EF4-FFF2-40B4-BE49-F238E27FC236}">
                <a16:creationId xmlns:a16="http://schemas.microsoft.com/office/drawing/2014/main" id="{020813A6-1F01-42DE-BFD3-A65362BD0593}"/>
              </a:ext>
            </a:extLst>
          </p:cNvPr>
          <p:cNvGrpSpPr>
            <a:grpSpLocks/>
          </p:cNvGrpSpPr>
          <p:nvPr/>
        </p:nvGrpSpPr>
        <p:grpSpPr bwMode="auto">
          <a:xfrm>
            <a:off x="6773863" y="5357813"/>
            <a:ext cx="735012" cy="735012"/>
            <a:chOff x="6300192" y="2204864"/>
            <a:chExt cx="900100" cy="9001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CB86595-6E07-4FE1-B14A-AD328A1CA8C3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AB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8F41623A-7D5F-4CD0-9404-267D13B7214F}"/>
                </a:ext>
              </a:extLst>
            </p:cNvPr>
            <p:cNvSpPr/>
            <p:nvPr/>
          </p:nvSpPr>
          <p:spPr>
            <a:xfrm rot="5400000">
              <a:off x="6559724" y="2417738"/>
              <a:ext cx="550169" cy="474351"/>
            </a:xfrm>
            <a:prstGeom prst="triangle">
              <a:avLst/>
            </a:prstGeom>
            <a:solidFill>
              <a:srgbClr val="FAB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35" name="could">
            <a:extLst>
              <a:ext uri="{FF2B5EF4-FFF2-40B4-BE49-F238E27FC236}">
                <a16:creationId xmlns:a16="http://schemas.microsoft.com/office/drawing/2014/main" id="{8D091597-B02C-4F29-812B-643B8D5EE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269" y="3392920"/>
            <a:ext cx="18705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chemeClr val="tx1"/>
                </a:solidFill>
              </a:rPr>
              <a:t>work</a:t>
            </a:r>
          </a:p>
        </p:txBody>
      </p:sp>
      <p:sp>
        <p:nvSpPr>
          <p:cNvPr id="75" name="could">
            <a:extLst>
              <a:ext uri="{FF2B5EF4-FFF2-40B4-BE49-F238E27FC236}">
                <a16:creationId xmlns:a16="http://schemas.microsoft.com/office/drawing/2014/main" id="{66EEFE48-91E3-4733-BCEE-B82AB7DE6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900" y="3392920"/>
            <a:ext cx="204529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chemeClr val="tx1"/>
                </a:solidFill>
              </a:rPr>
              <a:t>house</a:t>
            </a:r>
          </a:p>
        </p:txBody>
      </p:sp>
      <p:sp>
        <p:nvSpPr>
          <p:cNvPr id="40" name="background">
            <a:extLst>
              <a:ext uri="{FF2B5EF4-FFF2-40B4-BE49-F238E27FC236}">
                <a16:creationId xmlns:a16="http://schemas.microsoft.com/office/drawing/2014/main" id="{A0DEA9D0-3D65-47A5-A323-2FFD02DE02A1}"/>
              </a:ext>
            </a:extLst>
          </p:cNvPr>
          <p:cNvSpPr/>
          <p:nvPr/>
        </p:nvSpPr>
        <p:spPr>
          <a:xfrm>
            <a:off x="3021013" y="21653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41" name="PLAY 1">
            <a:extLst>
              <a:ext uri="{FF2B5EF4-FFF2-40B4-BE49-F238E27FC236}">
                <a16:creationId xmlns:a16="http://schemas.microsoft.com/office/drawing/2014/main" id="{FEC0F2B8-B54F-4F80-90F0-BE6B7F3C8ABF}"/>
              </a:ext>
            </a:extLst>
          </p:cNvPr>
          <p:cNvGrpSpPr>
            <a:grpSpLocks/>
          </p:cNvGrpSpPr>
          <p:nvPr/>
        </p:nvGrpSpPr>
        <p:grpSpPr bwMode="auto">
          <a:xfrm>
            <a:off x="3763963" y="5357813"/>
            <a:ext cx="736600" cy="735012"/>
            <a:chOff x="6300192" y="2204864"/>
            <a:chExt cx="900100" cy="9001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B7231A-4B71-438B-BEC9-C1C25230A4F5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AB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28155699-DD46-49E9-9960-C8A731557587}"/>
                </a:ext>
              </a:extLst>
            </p:cNvPr>
            <p:cNvSpPr/>
            <p:nvPr/>
          </p:nvSpPr>
          <p:spPr>
            <a:xfrm rot="5400000">
              <a:off x="6559542" y="2417280"/>
              <a:ext cx="550169" cy="475269"/>
            </a:xfrm>
            <a:prstGeom prst="triangle">
              <a:avLst/>
            </a:prstGeom>
            <a:solidFill>
              <a:schemeClr val="accent5"/>
            </a:solidFill>
            <a:ln>
              <a:solidFill>
                <a:srgbClr val="FAB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44" name="ea">
            <a:extLst>
              <a:ext uri="{FF2B5EF4-FFF2-40B4-BE49-F238E27FC236}">
                <a16:creationId xmlns:a16="http://schemas.microsoft.com/office/drawing/2014/main" id="{7BC9B95A-AE5E-4861-A988-7D59631622F3}"/>
              </a:ext>
            </a:extLst>
          </p:cNvPr>
          <p:cNvGrpSpPr>
            <a:grpSpLocks/>
          </p:cNvGrpSpPr>
          <p:nvPr/>
        </p:nvGrpSpPr>
        <p:grpSpPr bwMode="auto">
          <a:xfrm>
            <a:off x="3325813" y="2406650"/>
            <a:ext cx="1612900" cy="2298700"/>
            <a:chOff x="3321200" y="2481937"/>
            <a:chExt cx="1613651" cy="2298486"/>
          </a:xfrm>
        </p:grpSpPr>
        <p:sp>
          <p:nvSpPr>
            <p:cNvPr id="45" name="ea">
              <a:extLst>
                <a:ext uri="{FF2B5EF4-FFF2-40B4-BE49-F238E27FC236}">
                  <a16:creationId xmlns:a16="http://schemas.microsoft.com/office/drawing/2014/main" id="{7206B207-CFB5-43CF-8A56-3E1C9A4351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989" y="2481937"/>
              <a:ext cx="1362075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ea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46" name="Picture 1">
              <a:extLst>
                <a:ext uri="{FF2B5EF4-FFF2-40B4-BE49-F238E27FC236}">
                  <a16:creationId xmlns:a16="http://schemas.microsoft.com/office/drawing/2014/main" id="{483F7001-F2D7-4632-957E-48F476801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1200" y="4027881"/>
              <a:ext cx="1613651" cy="752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oy">
            <a:extLst>
              <a:ext uri="{FF2B5EF4-FFF2-40B4-BE49-F238E27FC236}">
                <a16:creationId xmlns:a16="http://schemas.microsoft.com/office/drawing/2014/main" id="{C0E725CC-54A2-4A40-9D2B-95A173122E8C}"/>
              </a:ext>
            </a:extLst>
          </p:cNvPr>
          <p:cNvGrpSpPr>
            <a:grpSpLocks/>
          </p:cNvGrpSpPr>
          <p:nvPr/>
        </p:nvGrpSpPr>
        <p:grpSpPr bwMode="auto">
          <a:xfrm>
            <a:off x="3486150" y="1936750"/>
            <a:ext cx="1454150" cy="3287713"/>
            <a:chOff x="3279775" y="643069"/>
            <a:chExt cx="1454150" cy="3287670"/>
          </a:xfrm>
        </p:grpSpPr>
        <p:sp>
          <p:nvSpPr>
            <p:cNvPr id="48" name="oy">
              <a:extLst>
                <a:ext uri="{FF2B5EF4-FFF2-40B4-BE49-F238E27FC236}">
                  <a16:creationId xmlns:a16="http://schemas.microsoft.com/office/drawing/2014/main" id="{C3550ED0-FA48-4583-8FC5-B5528A9932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9775" y="643069"/>
              <a:ext cx="1454150" cy="144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oy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49" name="Picture 7">
              <a:extLst>
                <a:ext uri="{FF2B5EF4-FFF2-40B4-BE49-F238E27FC236}">
                  <a16:creationId xmlns:a16="http://schemas.microsoft.com/office/drawing/2014/main" id="{C83A7246-2D2F-4573-892C-A71A23191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731" y="2187426"/>
              <a:ext cx="618246" cy="1743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ie">
            <a:extLst>
              <a:ext uri="{FF2B5EF4-FFF2-40B4-BE49-F238E27FC236}">
                <a16:creationId xmlns:a16="http://schemas.microsoft.com/office/drawing/2014/main" id="{339146A4-D755-481C-9108-A5134B258967}"/>
              </a:ext>
            </a:extLst>
          </p:cNvPr>
          <p:cNvGrpSpPr>
            <a:grpSpLocks/>
          </p:cNvGrpSpPr>
          <p:nvPr/>
        </p:nvGrpSpPr>
        <p:grpSpPr bwMode="auto">
          <a:xfrm>
            <a:off x="3605213" y="2292350"/>
            <a:ext cx="1069975" cy="2847975"/>
            <a:chOff x="5254096" y="4043009"/>
            <a:chExt cx="1069975" cy="2848414"/>
          </a:xfrm>
        </p:grpSpPr>
        <p:sp>
          <p:nvSpPr>
            <p:cNvPr id="51" name="ie">
              <a:extLst>
                <a:ext uri="{FF2B5EF4-FFF2-40B4-BE49-F238E27FC236}">
                  <a16:creationId xmlns:a16="http://schemas.microsoft.com/office/drawing/2014/main" id="{B90B074F-4CE1-4D79-A6F7-68100C456C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4096" y="4043009"/>
              <a:ext cx="1069975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ie</a:t>
              </a:r>
            </a:p>
          </p:txBody>
        </p:sp>
        <p:pic>
          <p:nvPicPr>
            <p:cNvPr id="52" name="Picture 9">
              <a:extLst>
                <a:ext uri="{FF2B5EF4-FFF2-40B4-BE49-F238E27FC236}">
                  <a16:creationId xmlns:a16="http://schemas.microsoft.com/office/drawing/2014/main" id="{BFA0348D-4A67-4CC9-A10A-EF4F9FF2A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5539" y="5391236"/>
              <a:ext cx="419276" cy="150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ay">
            <a:extLst>
              <a:ext uri="{FF2B5EF4-FFF2-40B4-BE49-F238E27FC236}">
                <a16:creationId xmlns:a16="http://schemas.microsoft.com/office/drawing/2014/main" id="{35441835-79F2-4AF0-948D-AFA81A0853B7}"/>
              </a:ext>
            </a:extLst>
          </p:cNvPr>
          <p:cNvGrpSpPr>
            <a:grpSpLocks/>
          </p:cNvGrpSpPr>
          <p:nvPr/>
        </p:nvGrpSpPr>
        <p:grpSpPr bwMode="auto">
          <a:xfrm>
            <a:off x="3465513" y="2232025"/>
            <a:ext cx="1454150" cy="2803525"/>
            <a:chOff x="5348662" y="4277519"/>
            <a:chExt cx="1454150" cy="2802784"/>
          </a:xfrm>
        </p:grpSpPr>
        <p:sp>
          <p:nvSpPr>
            <p:cNvPr id="54" name="oy">
              <a:extLst>
                <a:ext uri="{FF2B5EF4-FFF2-40B4-BE49-F238E27FC236}">
                  <a16:creationId xmlns:a16="http://schemas.microsoft.com/office/drawing/2014/main" id="{C92DBF81-F5D9-4AA2-B1C8-51D619DDA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8662" y="4277519"/>
              <a:ext cx="1454150" cy="144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ay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55" name="Picture 11">
              <a:extLst>
                <a:ext uri="{FF2B5EF4-FFF2-40B4-BE49-F238E27FC236}">
                  <a16:creationId xmlns:a16="http://schemas.microsoft.com/office/drawing/2014/main" id="{222F588F-DA7F-4B6B-85D4-747B229B9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9346" y="5779294"/>
              <a:ext cx="1189157" cy="130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4" name="a_e">
            <a:extLst>
              <a:ext uri="{FF2B5EF4-FFF2-40B4-BE49-F238E27FC236}">
                <a16:creationId xmlns:a16="http://schemas.microsoft.com/office/drawing/2014/main" id="{1876E9E0-F987-45DE-917E-F65FA2829C8D}"/>
              </a:ext>
            </a:extLst>
          </p:cNvPr>
          <p:cNvGrpSpPr>
            <a:grpSpLocks/>
          </p:cNvGrpSpPr>
          <p:nvPr/>
        </p:nvGrpSpPr>
        <p:grpSpPr bwMode="auto">
          <a:xfrm>
            <a:off x="3175000" y="2252663"/>
            <a:ext cx="2035175" cy="3424237"/>
            <a:chOff x="3441021" y="2481937"/>
            <a:chExt cx="2035031" cy="3423919"/>
          </a:xfrm>
        </p:grpSpPr>
        <p:sp>
          <p:nvSpPr>
            <p:cNvPr id="85" name="ea">
              <a:extLst>
                <a:ext uri="{FF2B5EF4-FFF2-40B4-BE49-F238E27FC236}">
                  <a16:creationId xmlns:a16="http://schemas.microsoft.com/office/drawing/2014/main" id="{C96864D8-775E-41B6-A7D6-88DD8C3DDC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989" y="2481937"/>
              <a:ext cx="2029063" cy="1446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a_e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86" name="Picture 1">
              <a:extLst>
                <a:ext uri="{FF2B5EF4-FFF2-40B4-BE49-F238E27FC236}">
                  <a16:creationId xmlns:a16="http://schemas.microsoft.com/office/drawing/2014/main" id="{39EDA223-A7D1-4AB5-BF1E-5ED60ED0C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021" y="3330334"/>
              <a:ext cx="1822207" cy="2575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7" name="i_e">
            <a:extLst>
              <a:ext uri="{FF2B5EF4-FFF2-40B4-BE49-F238E27FC236}">
                <a16:creationId xmlns:a16="http://schemas.microsoft.com/office/drawing/2014/main" id="{FBF0A8DC-B881-4414-B971-00C57402F7C8}"/>
              </a:ext>
            </a:extLst>
          </p:cNvPr>
          <p:cNvGrpSpPr>
            <a:grpSpLocks/>
          </p:cNvGrpSpPr>
          <p:nvPr/>
        </p:nvGrpSpPr>
        <p:grpSpPr bwMode="auto">
          <a:xfrm>
            <a:off x="3306763" y="2216150"/>
            <a:ext cx="1743075" cy="3008313"/>
            <a:chOff x="3441021" y="2481937"/>
            <a:chExt cx="1742218" cy="3008034"/>
          </a:xfrm>
        </p:grpSpPr>
        <p:sp>
          <p:nvSpPr>
            <p:cNvPr id="88" name="ea">
              <a:extLst>
                <a:ext uri="{FF2B5EF4-FFF2-40B4-BE49-F238E27FC236}">
                  <a16:creationId xmlns:a16="http://schemas.microsoft.com/office/drawing/2014/main" id="{350A7E28-742D-4DFD-8261-04C4199E7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989" y="2481937"/>
              <a:ext cx="1736250" cy="1446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i_e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89" name="Picture 1">
              <a:extLst>
                <a:ext uri="{FF2B5EF4-FFF2-40B4-BE49-F238E27FC236}">
                  <a16:creationId xmlns:a16="http://schemas.microsoft.com/office/drawing/2014/main" id="{747E4740-A089-4EEB-AA16-9E4611312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021" y="3938835"/>
              <a:ext cx="1597275" cy="155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0" name="o_e">
            <a:extLst>
              <a:ext uri="{FF2B5EF4-FFF2-40B4-BE49-F238E27FC236}">
                <a16:creationId xmlns:a16="http://schemas.microsoft.com/office/drawing/2014/main" id="{A32A2F27-1471-4D8B-9260-8D6ACBF4E666}"/>
              </a:ext>
            </a:extLst>
          </p:cNvPr>
          <p:cNvGrpSpPr>
            <a:grpSpLocks/>
          </p:cNvGrpSpPr>
          <p:nvPr/>
        </p:nvGrpSpPr>
        <p:grpSpPr bwMode="auto">
          <a:xfrm>
            <a:off x="3173413" y="2224088"/>
            <a:ext cx="1984375" cy="3008312"/>
            <a:chOff x="3446989" y="2481937"/>
            <a:chExt cx="1983863" cy="3008034"/>
          </a:xfrm>
        </p:grpSpPr>
        <p:sp>
          <p:nvSpPr>
            <p:cNvPr id="91" name="ea">
              <a:extLst>
                <a:ext uri="{FF2B5EF4-FFF2-40B4-BE49-F238E27FC236}">
                  <a16:creationId xmlns:a16="http://schemas.microsoft.com/office/drawing/2014/main" id="{16E32836-51EF-4803-94BF-8BBCC04457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989" y="2481937"/>
              <a:ext cx="1983863" cy="1446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o_e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92" name="Picture 1">
              <a:extLst>
                <a:ext uri="{FF2B5EF4-FFF2-40B4-BE49-F238E27FC236}">
                  <a16:creationId xmlns:a16="http://schemas.microsoft.com/office/drawing/2014/main" id="{FEDBCE8E-DDD0-406E-82F0-4D0502D39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0432" y="3938835"/>
              <a:ext cx="346501" cy="155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3" name="u_e">
            <a:extLst>
              <a:ext uri="{FF2B5EF4-FFF2-40B4-BE49-F238E27FC236}">
                <a16:creationId xmlns:a16="http://schemas.microsoft.com/office/drawing/2014/main" id="{2BCBEC88-F9C6-4F27-A24E-8921A936AA1C}"/>
              </a:ext>
            </a:extLst>
          </p:cNvPr>
          <p:cNvGrpSpPr>
            <a:grpSpLocks/>
          </p:cNvGrpSpPr>
          <p:nvPr/>
        </p:nvGrpSpPr>
        <p:grpSpPr bwMode="auto">
          <a:xfrm>
            <a:off x="3136900" y="2235200"/>
            <a:ext cx="2035175" cy="2698750"/>
            <a:chOff x="3446989" y="2481937"/>
            <a:chExt cx="2035610" cy="2697686"/>
          </a:xfrm>
        </p:grpSpPr>
        <p:sp>
          <p:nvSpPr>
            <p:cNvPr id="94" name="ea">
              <a:extLst>
                <a:ext uri="{FF2B5EF4-FFF2-40B4-BE49-F238E27FC236}">
                  <a16:creationId xmlns:a16="http://schemas.microsoft.com/office/drawing/2014/main" id="{22E6A944-8171-4289-9B42-4AC23142BE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989" y="2481937"/>
              <a:ext cx="2035610" cy="1446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u_e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95" name="Picture 1">
              <a:extLst>
                <a:ext uri="{FF2B5EF4-FFF2-40B4-BE49-F238E27FC236}">
                  <a16:creationId xmlns:a16="http://schemas.microsoft.com/office/drawing/2014/main" id="{CAD84363-EF47-4D90-B82E-C48053A82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557" y="4249183"/>
              <a:ext cx="1094252" cy="930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6" name="e_e">
            <a:extLst>
              <a:ext uri="{FF2B5EF4-FFF2-40B4-BE49-F238E27FC236}">
                <a16:creationId xmlns:a16="http://schemas.microsoft.com/office/drawing/2014/main" id="{FD7AD10D-9D84-4D68-BC21-4A2D36B5F103}"/>
              </a:ext>
            </a:extLst>
          </p:cNvPr>
          <p:cNvGrpSpPr>
            <a:grpSpLocks/>
          </p:cNvGrpSpPr>
          <p:nvPr/>
        </p:nvGrpSpPr>
        <p:grpSpPr bwMode="auto">
          <a:xfrm>
            <a:off x="3244850" y="2174875"/>
            <a:ext cx="1920875" cy="2978150"/>
            <a:chOff x="3446989" y="2481937"/>
            <a:chExt cx="1920224" cy="2978591"/>
          </a:xfrm>
        </p:grpSpPr>
        <p:sp>
          <p:nvSpPr>
            <p:cNvPr id="97" name="ea">
              <a:extLst>
                <a:ext uri="{FF2B5EF4-FFF2-40B4-BE49-F238E27FC236}">
                  <a16:creationId xmlns:a16="http://schemas.microsoft.com/office/drawing/2014/main" id="{D79F4CA8-01B8-4A0E-8CF1-359B000A86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989" y="2481937"/>
              <a:ext cx="1920224" cy="1446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e_e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98" name="Picture 1">
              <a:extLst>
                <a:ext uri="{FF2B5EF4-FFF2-40B4-BE49-F238E27FC236}">
                  <a16:creationId xmlns:a16="http://schemas.microsoft.com/office/drawing/2014/main" id="{51BF785B-8EF8-4514-9632-E1FEDABFD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114" y="3968278"/>
              <a:ext cx="955138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" name="ou">
            <a:extLst>
              <a:ext uri="{FF2B5EF4-FFF2-40B4-BE49-F238E27FC236}">
                <a16:creationId xmlns:a16="http://schemas.microsoft.com/office/drawing/2014/main" id="{273580D5-9423-49EC-BEBA-7E6E12AB2B7D}"/>
              </a:ext>
            </a:extLst>
          </p:cNvPr>
          <p:cNvGrpSpPr>
            <a:grpSpLocks/>
          </p:cNvGrpSpPr>
          <p:nvPr/>
        </p:nvGrpSpPr>
        <p:grpSpPr bwMode="auto">
          <a:xfrm>
            <a:off x="3371850" y="2249488"/>
            <a:ext cx="1514475" cy="2547937"/>
            <a:chOff x="3727006" y="2481937"/>
            <a:chExt cx="1512828" cy="2547437"/>
          </a:xfrm>
        </p:grpSpPr>
        <p:sp>
          <p:nvSpPr>
            <p:cNvPr id="100" name="ea">
              <a:extLst>
                <a:ext uri="{FF2B5EF4-FFF2-40B4-BE49-F238E27FC236}">
                  <a16:creationId xmlns:a16="http://schemas.microsoft.com/office/drawing/2014/main" id="{CE6C26B7-5690-4B43-A7E3-02C992A0D9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409" y="2481937"/>
              <a:ext cx="1434521" cy="1446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ou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101" name="Picture 1">
              <a:extLst>
                <a:ext uri="{FF2B5EF4-FFF2-40B4-BE49-F238E27FC236}">
                  <a16:creationId xmlns:a16="http://schemas.microsoft.com/office/drawing/2014/main" id="{DCE3B1B5-4D61-4998-8A55-96DB95A00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7006" y="4063999"/>
              <a:ext cx="1512828" cy="965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" name="ir">
            <a:extLst>
              <a:ext uri="{FF2B5EF4-FFF2-40B4-BE49-F238E27FC236}">
                <a16:creationId xmlns:a16="http://schemas.microsoft.com/office/drawing/2014/main" id="{E70BF3CF-4B35-462E-9E9C-01FA760A5503}"/>
              </a:ext>
            </a:extLst>
          </p:cNvPr>
          <p:cNvGrpSpPr>
            <a:grpSpLocks/>
          </p:cNvGrpSpPr>
          <p:nvPr/>
        </p:nvGrpSpPr>
        <p:grpSpPr bwMode="auto">
          <a:xfrm>
            <a:off x="3616163" y="2204864"/>
            <a:ext cx="1027845" cy="2839240"/>
            <a:chOff x="3779409" y="2481937"/>
            <a:chExt cx="1026727" cy="2838683"/>
          </a:xfrm>
        </p:grpSpPr>
        <p:sp>
          <p:nvSpPr>
            <p:cNvPr id="103" name="ea">
              <a:extLst>
                <a:ext uri="{FF2B5EF4-FFF2-40B4-BE49-F238E27FC236}">
                  <a16:creationId xmlns:a16="http://schemas.microsoft.com/office/drawing/2014/main" id="{1A631317-ED66-422B-938E-4C073AD8B0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409" y="2481937"/>
              <a:ext cx="1026727" cy="1446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 dirty="0" err="1">
                  <a:solidFill>
                    <a:schemeClr val="tx1"/>
                  </a:solidFill>
                </a:rPr>
                <a:t>ir</a:t>
              </a:r>
              <a:endParaRPr lang="en-GB" altLang="en-US" sz="13800" b="1" dirty="0">
                <a:solidFill>
                  <a:schemeClr val="tx1"/>
                </a:solidFill>
              </a:endParaRPr>
            </a:p>
          </p:txBody>
        </p:sp>
        <p:pic>
          <p:nvPicPr>
            <p:cNvPr id="104" name="Picture 1">
              <a:extLst>
                <a:ext uri="{FF2B5EF4-FFF2-40B4-BE49-F238E27FC236}">
                  <a16:creationId xmlns:a16="http://schemas.microsoft.com/office/drawing/2014/main" id="{A944FA6F-5528-4BDE-9071-49FEC6B18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03309" y="3888265"/>
              <a:ext cx="495313" cy="1432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ir"/>
          <p:cNvGrpSpPr>
            <a:grpSpLocks/>
          </p:cNvGrpSpPr>
          <p:nvPr/>
        </p:nvGrpSpPr>
        <p:grpSpPr bwMode="auto">
          <a:xfrm>
            <a:off x="3504140" y="2058988"/>
            <a:ext cx="1371600" cy="3106737"/>
            <a:chOff x="3779409" y="2481937"/>
            <a:chExt cx="1370373" cy="3107692"/>
          </a:xfrm>
        </p:grpSpPr>
        <p:sp>
          <p:nvSpPr>
            <p:cNvPr id="60" name="ea"/>
            <p:cNvSpPr txBox="1">
              <a:spLocks noChangeArrowheads="1"/>
            </p:cNvSpPr>
            <p:nvPr/>
          </p:nvSpPr>
          <p:spPr bwMode="auto">
            <a:xfrm>
              <a:off x="3779409" y="2481937"/>
              <a:ext cx="1370373" cy="1446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ue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61" name="Picture 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221" y="3765426"/>
              <a:ext cx="937675" cy="1824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ir"/>
          <p:cNvGrpSpPr>
            <a:grpSpLocks/>
          </p:cNvGrpSpPr>
          <p:nvPr/>
        </p:nvGrpSpPr>
        <p:grpSpPr bwMode="auto">
          <a:xfrm>
            <a:off x="3373172" y="2122488"/>
            <a:ext cx="1633537" cy="2978150"/>
            <a:chOff x="3779409" y="2481937"/>
            <a:chExt cx="1633167" cy="2978279"/>
          </a:xfrm>
        </p:grpSpPr>
        <p:sp>
          <p:nvSpPr>
            <p:cNvPr id="63" name="ea"/>
            <p:cNvSpPr txBox="1">
              <a:spLocks noChangeArrowheads="1"/>
            </p:cNvSpPr>
            <p:nvPr/>
          </p:nvSpPr>
          <p:spPr bwMode="auto">
            <a:xfrm>
              <a:off x="3779409" y="2481937"/>
              <a:ext cx="1633167" cy="1446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ew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64" name="Picture 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904" y="4165111"/>
              <a:ext cx="1585057" cy="1295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" name="ue (glue)"/>
          <p:cNvGrpSpPr>
            <a:grpSpLocks/>
          </p:cNvGrpSpPr>
          <p:nvPr/>
        </p:nvGrpSpPr>
        <p:grpSpPr bwMode="auto">
          <a:xfrm>
            <a:off x="3504140" y="2089150"/>
            <a:ext cx="1371600" cy="3059113"/>
            <a:chOff x="3915196" y="2316321"/>
            <a:chExt cx="1370373" cy="3059998"/>
          </a:xfrm>
        </p:grpSpPr>
        <p:sp>
          <p:nvSpPr>
            <p:cNvPr id="66" name="ea"/>
            <p:cNvSpPr txBox="1">
              <a:spLocks noChangeArrowheads="1"/>
            </p:cNvSpPr>
            <p:nvPr/>
          </p:nvSpPr>
          <p:spPr bwMode="auto">
            <a:xfrm>
              <a:off x="3915196" y="2316321"/>
              <a:ext cx="1370373" cy="1446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ue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67" name="Picture 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083" y="3800950"/>
              <a:ext cx="476600" cy="1575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" name="ew (stew)"/>
          <p:cNvGrpSpPr>
            <a:grpSpLocks/>
          </p:cNvGrpSpPr>
          <p:nvPr/>
        </p:nvGrpSpPr>
        <p:grpSpPr bwMode="auto">
          <a:xfrm>
            <a:off x="3373171" y="2127250"/>
            <a:ext cx="1633538" cy="2913063"/>
            <a:chOff x="3783798" y="2316321"/>
            <a:chExt cx="1633167" cy="2913584"/>
          </a:xfrm>
        </p:grpSpPr>
        <p:sp>
          <p:nvSpPr>
            <p:cNvPr id="69" name="ea"/>
            <p:cNvSpPr txBox="1">
              <a:spLocks noChangeArrowheads="1"/>
            </p:cNvSpPr>
            <p:nvPr/>
          </p:nvSpPr>
          <p:spPr bwMode="auto">
            <a:xfrm>
              <a:off x="3783798" y="2316321"/>
              <a:ext cx="1633167" cy="1446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ew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70" name="Picture 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082" y="3947363"/>
              <a:ext cx="476600" cy="1282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9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75" grpId="0"/>
      <p:bldP spid="7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0228C1-8B59-4A4D-9EB0-BCD6146B2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6" y="587014"/>
            <a:ext cx="8038246" cy="5683969"/>
          </a:xfrm>
          <a:prstGeom prst="roundRect">
            <a:avLst>
              <a:gd name="adj" fmla="val 2877"/>
            </a:avLst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581A81-B014-45F2-9D51-845A22E19CCA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12660DD-BEAA-446D-96D1-6EF2A7DC32EA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A041BE-420C-4F1D-9596-388E0DA2710B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05A8F-5F55-4B27-BAFC-69257B72E5EF}"/>
              </a:ext>
            </a:extLst>
          </p:cNvPr>
          <p:cNvSpPr/>
          <p:nvPr/>
        </p:nvSpPr>
        <p:spPr>
          <a:xfrm>
            <a:off x="684213" y="4797152"/>
            <a:ext cx="7775575" cy="1379811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It was a sunny d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ay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and so Kit, Sam and Ben were happy to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walk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alo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the riv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bank. Aft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a 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shor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 time fo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llow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i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the b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oa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t, they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reached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the p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t. There were lots of 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people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queueing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up. The shiny,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white</a:t>
            </a: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st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ea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m b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oa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 was do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ck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i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D6D37-6667-4246-916F-FA20D9E7DADE}"/>
              </a:ext>
            </a:extLst>
          </p:cNvPr>
          <p:cNvCxnSpPr>
            <a:cxnSpLocks/>
          </p:cNvCxnSpPr>
          <p:nvPr/>
        </p:nvCxnSpPr>
        <p:spPr>
          <a:xfrm>
            <a:off x="4266126" y="5430499"/>
            <a:ext cx="1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>
            <a:extLst>
              <a:ext uri="{FF2B5EF4-FFF2-40B4-BE49-F238E27FC236}">
                <a16:creationId xmlns:a16="http://schemas.microsoft.com/office/drawing/2014/main" id="{256CB0F9-DBDC-4C29-8B5B-BC064EF9AEE5}"/>
              </a:ext>
            </a:extLst>
          </p:cNvPr>
          <p:cNvSpPr/>
          <p:nvPr/>
        </p:nvSpPr>
        <p:spPr>
          <a:xfrm rot="7888738">
            <a:off x="4753777" y="5154988"/>
            <a:ext cx="323320" cy="37956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5596636" y="5229200"/>
            <a:ext cx="0" cy="28803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963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0228C1-8B59-4A4D-9EB0-BCD6146B2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6" y="587014"/>
            <a:ext cx="8038246" cy="5683969"/>
          </a:xfrm>
          <a:prstGeom prst="roundRect">
            <a:avLst>
              <a:gd name="adj" fmla="val 2877"/>
            </a:avLst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581A81-B014-45F2-9D51-845A22E19CCA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12660DD-BEAA-446D-96D1-6EF2A7DC32EA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A041BE-420C-4F1D-9596-388E0DA2710B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05A8F-5F55-4B27-BAFC-69257B72E5EF}"/>
              </a:ext>
            </a:extLst>
          </p:cNvPr>
          <p:cNvSpPr/>
          <p:nvPr/>
        </p:nvSpPr>
        <p:spPr>
          <a:xfrm>
            <a:off x="684213" y="4797152"/>
            <a:ext cx="7775575" cy="1379811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rgbClr val="ED145A"/>
                </a:solidFill>
                <a:latin typeface="Twinkl" pitchFamily="50" charset="0"/>
              </a:rPr>
              <a:t>Once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the b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oa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 had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docked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, the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queue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of 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people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st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ar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ted to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board 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the b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oa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t. One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passenger 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was carryi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a bla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ck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and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white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dog. “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at’s funny,” Sam said to Ben, “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at furry dog l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ks like you! His body is just a bit small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!”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56CB0F9-DBDC-4C29-8B5B-BC064EF9AEE5}"/>
              </a:ext>
            </a:extLst>
          </p:cNvPr>
          <p:cNvSpPr/>
          <p:nvPr/>
        </p:nvSpPr>
        <p:spPr>
          <a:xfrm rot="7888738">
            <a:off x="7054328" y="5460363"/>
            <a:ext cx="323320" cy="37956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362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09F346-72DF-4187-B659-AF2593880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919" y="2708920"/>
            <a:ext cx="4632633" cy="3275807"/>
          </a:xfrm>
          <a:prstGeom prst="roundRect">
            <a:avLst>
              <a:gd name="adj" fmla="val 2877"/>
            </a:avLst>
          </a:prstGeom>
        </p:spPr>
      </p:pic>
      <p:sp>
        <p:nvSpPr>
          <p:cNvPr id="22530" name="Title 1">
            <a:extLst>
              <a:ext uri="{FF2B5EF4-FFF2-40B4-BE49-F238E27FC236}">
                <a16:creationId xmlns:a16="http://schemas.microsoft.com/office/drawing/2014/main" id="{D606E6C3-4ACA-405D-9CCD-74462A6983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199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Sentence Time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27CCA6-EBFD-432C-8673-797EEB75944C}"/>
              </a:ext>
            </a:extLst>
          </p:cNvPr>
          <p:cNvSpPr/>
          <p:nvPr/>
        </p:nvSpPr>
        <p:spPr>
          <a:xfrm>
            <a:off x="809625" y="1473200"/>
            <a:ext cx="7515225" cy="803672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Read the sentence and then click ‘Show’ to reveal the answer! What was Kit thinking to himself?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62C208-25BB-4D2D-A5F8-32A0A5CCD3DB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4CD8E13-2800-4144-8E43-95B6880F4525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9AEFFAC-DF9A-40B3-9C9B-CEFE084E40D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CDE95A-59B8-4A61-9861-1530E00801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42"/>
          <a:stretch/>
        </p:blipFill>
        <p:spPr>
          <a:xfrm>
            <a:off x="3228292" y="836712"/>
            <a:ext cx="2448272" cy="5575811"/>
          </a:xfrm>
          <a:prstGeom prst="rect">
            <a:avLst/>
          </a:prstGeom>
        </p:spPr>
      </p:pic>
      <p:sp>
        <p:nvSpPr>
          <p:cNvPr id="57" name="Speech Bubble">
            <a:extLst>
              <a:ext uri="{FF2B5EF4-FFF2-40B4-BE49-F238E27FC236}">
                <a16:creationId xmlns:a16="http://schemas.microsoft.com/office/drawing/2014/main" id="{D31928BD-8664-440B-BE5A-9E29B5AAE43C}"/>
              </a:ext>
            </a:extLst>
          </p:cNvPr>
          <p:cNvSpPr/>
          <p:nvPr/>
        </p:nvSpPr>
        <p:spPr>
          <a:xfrm>
            <a:off x="1115616" y="4221088"/>
            <a:ext cx="7005823" cy="1669899"/>
          </a:xfrm>
          <a:prstGeom prst="wedgeRoundRectCallout">
            <a:avLst>
              <a:gd name="adj1" fmla="val 1626"/>
              <a:gd name="adj2" fmla="val 4842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1800"/>
              </a:spcAft>
            </a:pPr>
            <a:r>
              <a:rPr lang="en-GB" sz="3200" dirty="0">
                <a:solidFill>
                  <a:schemeClr val="tx1"/>
                </a:solidFill>
                <a:latin typeface="Twinkl" pitchFamily="2" charset="0"/>
              </a:rPr>
              <a:t>I think we could go on the boat because no one seems to have </a:t>
            </a:r>
            <a:br>
              <a:rPr lang="en-GB" sz="3200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GB" sz="3200" dirty="0">
                <a:solidFill>
                  <a:schemeClr val="tx1"/>
                </a:solidFill>
                <a:latin typeface="Twinkl" pitchFamily="2" charset="0"/>
              </a:rPr>
              <a:t>any tickets.</a:t>
            </a:r>
          </a:p>
        </p:txBody>
      </p:sp>
      <p:grpSp>
        <p:nvGrpSpPr>
          <p:cNvPr id="13" name="Show button">
            <a:extLst>
              <a:ext uri="{FF2B5EF4-FFF2-40B4-BE49-F238E27FC236}">
                <a16:creationId xmlns:a16="http://schemas.microsoft.com/office/drawing/2014/main" id="{709BD54D-990A-4373-9C7E-99854451FB86}"/>
              </a:ext>
            </a:extLst>
          </p:cNvPr>
          <p:cNvGrpSpPr>
            <a:grpSpLocks/>
          </p:cNvGrpSpPr>
          <p:nvPr/>
        </p:nvGrpSpPr>
        <p:grpSpPr bwMode="auto">
          <a:xfrm>
            <a:off x="7022889" y="5542161"/>
            <a:ext cx="1498600" cy="666750"/>
            <a:chOff x="6914614" y="5534675"/>
            <a:chExt cx="1499293" cy="666848"/>
          </a:xfrm>
        </p:grpSpPr>
        <p:sp>
          <p:nvSpPr>
            <p:cNvPr id="15" name="Rectangle: Rounded Corners 18">
              <a:extLst>
                <a:ext uri="{FF2B5EF4-FFF2-40B4-BE49-F238E27FC236}">
                  <a16:creationId xmlns:a16="http://schemas.microsoft.com/office/drawing/2014/main" id="{0FAC3B94-4118-4BED-82B9-4A904FB5213D}"/>
                </a:ext>
              </a:extLst>
            </p:cNvPr>
            <p:cNvSpPr/>
            <p:nvPr/>
          </p:nvSpPr>
          <p:spPr>
            <a:xfrm>
              <a:off x="6914614" y="5650579"/>
              <a:ext cx="1099058" cy="431863"/>
            </a:xfrm>
            <a:prstGeom prst="roundRect">
              <a:avLst>
                <a:gd name="adj" fmla="val 50000"/>
              </a:avLst>
            </a:prstGeom>
            <a:solidFill>
              <a:srgbClr val="FAB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F5BC9A-750B-4F0A-8333-ECA484DC71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AB000"/>
              </a:solidFill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F459444-A7D5-4799-816A-2FF749131DBE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1EAE6CC-FE25-4D4B-A418-DD69D1F44729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8228236-CF59-4C35-A25E-E7D4F5BA1AD4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31" name="Sound Buttons On">
            <a:extLst>
              <a:ext uri="{FF2B5EF4-FFF2-40B4-BE49-F238E27FC236}">
                <a16:creationId xmlns:a16="http://schemas.microsoft.com/office/drawing/2014/main" id="{A47C884E-57A9-4744-97C9-4F8C9262FEF6}"/>
              </a:ext>
            </a:extLst>
          </p:cNvPr>
          <p:cNvSpPr/>
          <p:nvPr/>
        </p:nvSpPr>
        <p:spPr>
          <a:xfrm>
            <a:off x="542925" y="5197475"/>
            <a:ext cx="1152525" cy="1150938"/>
          </a:xfrm>
          <a:prstGeom prst="ellipse">
            <a:avLst/>
          </a:prstGeom>
          <a:solidFill>
            <a:srgbClr val="FAB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/>
              <a:t>Sound Buttons on/off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26030DC-C401-41E2-B616-29A3D5209779}"/>
              </a:ext>
            </a:extLst>
          </p:cNvPr>
          <p:cNvCxnSpPr>
            <a:cxnSpLocks/>
          </p:cNvCxnSpPr>
          <p:nvPr/>
        </p:nvCxnSpPr>
        <p:spPr>
          <a:xfrm>
            <a:off x="6877945" y="4790526"/>
            <a:ext cx="3974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87622C-111D-42A6-B779-11C8C1C235F8}"/>
              </a:ext>
            </a:extLst>
          </p:cNvPr>
          <p:cNvCxnSpPr>
            <a:cxnSpLocks/>
          </p:cNvCxnSpPr>
          <p:nvPr/>
        </p:nvCxnSpPr>
        <p:spPr>
          <a:xfrm>
            <a:off x="2070719" y="4793839"/>
            <a:ext cx="3974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CFB98-0318-4B7F-8BAC-57FB490E3852}"/>
              </a:ext>
            </a:extLst>
          </p:cNvPr>
          <p:cNvCxnSpPr>
            <a:cxnSpLocks/>
          </p:cNvCxnSpPr>
          <p:nvPr/>
        </p:nvCxnSpPr>
        <p:spPr>
          <a:xfrm>
            <a:off x="4932040" y="5301208"/>
            <a:ext cx="3974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859C24-815B-4E49-88CB-48ED272652D3}"/>
              </a:ext>
            </a:extLst>
          </p:cNvPr>
          <p:cNvCxnSpPr>
            <a:cxnSpLocks/>
          </p:cNvCxnSpPr>
          <p:nvPr/>
        </p:nvCxnSpPr>
        <p:spPr>
          <a:xfrm>
            <a:off x="4647118" y="5781599"/>
            <a:ext cx="3974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0228C1-8B59-4A4D-9EB0-BCD6146B2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6" y="587014"/>
            <a:ext cx="8038246" cy="5683968"/>
          </a:xfrm>
          <a:prstGeom prst="roundRect">
            <a:avLst>
              <a:gd name="adj" fmla="val 2877"/>
            </a:avLst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581A81-B014-45F2-9D51-845A22E19CCA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12660DD-BEAA-446D-96D1-6EF2A7DC32EA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A041BE-420C-4F1D-9596-388E0DA2710B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05A8F-5F55-4B27-BAFC-69257B72E5EF}"/>
              </a:ext>
            </a:extLst>
          </p:cNvPr>
          <p:cNvSpPr/>
          <p:nvPr/>
        </p:nvSpPr>
        <p:spPr>
          <a:xfrm>
            <a:off x="684213" y="4797152"/>
            <a:ext cx="7775575" cy="1379811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Kit, Sam and Ben m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nted the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bridge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to the b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oa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t. They had nev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b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n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onboard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su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ch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a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giant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b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oa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t. They had never even b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n in Am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ica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before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.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“W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ow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!”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exclaimed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Kit and Sam toge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ther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as they got on the b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oa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FD13CC-0991-4609-98E6-AA25A35CB5AB}"/>
              </a:ext>
            </a:extLst>
          </p:cNvPr>
          <p:cNvCxnSpPr>
            <a:cxnSpLocks/>
          </p:cNvCxnSpPr>
          <p:nvPr/>
        </p:nvCxnSpPr>
        <p:spPr>
          <a:xfrm>
            <a:off x="5131099" y="6040099"/>
            <a:ext cx="1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>
            <a:extLst>
              <a:ext uri="{FF2B5EF4-FFF2-40B4-BE49-F238E27FC236}">
                <a16:creationId xmlns:a16="http://schemas.microsoft.com/office/drawing/2014/main" id="{256CB0F9-DBDC-4C29-8B5B-BC064EF9AEE5}"/>
              </a:ext>
            </a:extLst>
          </p:cNvPr>
          <p:cNvSpPr/>
          <p:nvPr/>
        </p:nvSpPr>
        <p:spPr>
          <a:xfrm rot="7888738">
            <a:off x="6322146" y="5157633"/>
            <a:ext cx="323320" cy="37956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725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6">
            <a:extLst>
              <a:ext uri="{FF2B5EF4-FFF2-40B4-BE49-F238E27FC236}">
                <a16:creationId xmlns:a16="http://schemas.microsoft.com/office/drawing/2014/main" id="{F5E19562-F55B-40B9-862B-18159F81A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378843"/>
            <a:ext cx="18669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>
            <a:extLst>
              <a:ext uri="{FF2B5EF4-FFF2-40B4-BE49-F238E27FC236}">
                <a16:creationId xmlns:a16="http://schemas.microsoft.com/office/drawing/2014/main" id="{6276C0B7-E3B0-41C9-A1D8-D3723CE6E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22" y="1489968"/>
            <a:ext cx="1481138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2DECF0-5E4A-4A0A-BF7C-E71E723F4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487" y="917178"/>
            <a:ext cx="6667500" cy="438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9900" dirty="0">
                <a:solidFill>
                  <a:schemeClr val="tx1"/>
                </a:solidFill>
                <a:latin typeface="Twinkl SemiBold" pitchFamily="2" charset="0"/>
              </a:rPr>
              <a:t>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0" dirty="0">
                <a:solidFill>
                  <a:schemeClr val="tx1"/>
                </a:solidFill>
                <a:latin typeface="Twinkl SemiBold" pitchFamily="2" charset="0"/>
              </a:rPr>
              <a:t>saying /</a:t>
            </a:r>
            <a:r>
              <a:rPr lang="en-GB" altLang="en-US" sz="8000" dirty="0" err="1">
                <a:solidFill>
                  <a:schemeClr val="tx1"/>
                </a:solidFill>
                <a:latin typeface="Twinkl SemiBold" pitchFamily="2" charset="0"/>
              </a:rPr>
              <a:t>ee</a:t>
            </a:r>
            <a:r>
              <a:rPr lang="en-GB" altLang="en-US" sz="8000" dirty="0">
                <a:solidFill>
                  <a:schemeClr val="tx1"/>
                </a:solidFill>
                <a:latin typeface="Twinkl SemiBold" pitchFamily="2" charset="0"/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FDCD6B-B511-4040-AC25-BC0A58C75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487" y="5479157"/>
            <a:ext cx="6667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i="1" dirty="0">
                <a:solidFill>
                  <a:schemeClr val="tx1"/>
                </a:solidFill>
              </a:rPr>
              <a:t>The adventure continues next lesson!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9DBDC5-1336-42CA-88C3-7F98979C6E43}"/>
              </a:ext>
            </a:extLst>
          </p:cNvPr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 SemiBold" pitchFamily="2" charset="0"/>
              </a:rPr>
              <a:t>Today, we have learnt…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41F131-55D5-471D-AD1B-E4F88D99453C}"/>
              </a:ext>
            </a:extLst>
          </p:cNvPr>
          <p:cNvSpPr/>
          <p:nvPr/>
        </p:nvSpPr>
        <p:spPr>
          <a:xfrm>
            <a:off x="814388" y="1052513"/>
            <a:ext cx="7515225" cy="854075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Today, we are learning to read words that contain 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Twinkl" pitchFamily="50" charset="0"/>
              </a:rPr>
              <a:t>y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saying /</a:t>
            </a:r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/.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D7C5C-9E22-4F53-9AD5-1B3ED3B2F345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FFA658E-B0AF-40BE-AA99-4166C83C2D8D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DE218E-A2C6-4C4A-9772-F8BD826C3E24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862B9CB-7614-43AA-98E0-CCC8DDDB5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480" y="2077096"/>
            <a:ext cx="2213040" cy="44260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93C4F84-FA27-4D93-B7AC-01BFD66D1E25}"/>
              </a:ext>
            </a:extLst>
          </p:cNvPr>
          <p:cNvSpPr txBox="1"/>
          <p:nvPr/>
        </p:nvSpPr>
        <p:spPr>
          <a:xfrm>
            <a:off x="3587236" y="1503663"/>
            <a:ext cx="41996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0" b="1" dirty="0">
                <a:ln w="12700">
                  <a:noFill/>
                </a:ln>
                <a:solidFill>
                  <a:srgbClr val="FAB000"/>
                </a:solidFill>
              </a:rPr>
              <a:t>very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DF1E12-DCA0-42B1-AC86-9DF57E025FC4}"/>
              </a:ext>
            </a:extLst>
          </p:cNvPr>
          <p:cNvSpPr txBox="1"/>
          <p:nvPr/>
        </p:nvSpPr>
        <p:spPr>
          <a:xfrm>
            <a:off x="3587236" y="2609232"/>
            <a:ext cx="41996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0" b="1" dirty="0">
                <a:ln w="12700">
                  <a:noFill/>
                </a:ln>
                <a:solidFill>
                  <a:srgbClr val="FAB000"/>
                </a:solidFill>
              </a:rPr>
              <a:t>family</a:t>
            </a:r>
          </a:p>
        </p:txBody>
      </p:sp>
      <p:sp>
        <p:nvSpPr>
          <p:cNvPr id="21" name="Speech Bubble">
            <a:extLst>
              <a:ext uri="{FF2B5EF4-FFF2-40B4-BE49-F238E27FC236}">
                <a16:creationId xmlns:a16="http://schemas.microsoft.com/office/drawing/2014/main" id="{B075D6D1-0619-4E94-8EC8-0EAF477066AE}"/>
              </a:ext>
            </a:extLst>
          </p:cNvPr>
          <p:cNvSpPr/>
          <p:nvPr/>
        </p:nvSpPr>
        <p:spPr>
          <a:xfrm>
            <a:off x="1979613" y="836613"/>
            <a:ext cx="6262687" cy="752475"/>
          </a:xfrm>
          <a:prstGeom prst="wedgeRoundRectCallout">
            <a:avLst>
              <a:gd name="adj1" fmla="val -47129"/>
              <a:gd name="adj2" fmla="val 12520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Let’s practise reading some of this weeks focus words that contain the </a:t>
            </a:r>
            <a:r>
              <a:rPr lang="en-GB" b="1" dirty="0">
                <a:solidFill>
                  <a:schemeClr val="tx1"/>
                </a:solidFill>
                <a:latin typeface="Twinkl" pitchFamily="2" charset="0"/>
              </a:rPr>
              <a:t>y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sound.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8C331-DCB8-456E-A58A-409733AF05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4" y="1498476"/>
            <a:ext cx="2516146" cy="48683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1F57A59-9B09-402F-8BB0-253F0040D033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82167B5-E28E-4B01-B49A-CF7B6FC164C2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1C51F-AAC6-412E-A5E5-F27254A146BD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BDF1E12-DCA0-42B1-AC86-9DF57E025FC4}"/>
              </a:ext>
            </a:extLst>
          </p:cNvPr>
          <p:cNvSpPr txBox="1"/>
          <p:nvPr/>
        </p:nvSpPr>
        <p:spPr>
          <a:xfrm>
            <a:off x="3587236" y="3838542"/>
            <a:ext cx="41996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0" b="1" dirty="0">
                <a:ln w="12700">
                  <a:noFill/>
                </a:ln>
                <a:solidFill>
                  <a:srgbClr val="FAB000"/>
                </a:solidFill>
              </a:rPr>
              <a:t>body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DF1E12-DCA0-42B1-AC86-9DF57E025FC4}"/>
              </a:ext>
            </a:extLst>
          </p:cNvPr>
          <p:cNvSpPr txBox="1"/>
          <p:nvPr/>
        </p:nvSpPr>
        <p:spPr>
          <a:xfrm>
            <a:off x="3614130" y="5105282"/>
            <a:ext cx="41996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0" b="1" dirty="0">
                <a:ln w="12700">
                  <a:noFill/>
                </a:ln>
                <a:solidFill>
                  <a:srgbClr val="FAB000"/>
                </a:solidFill>
              </a:rPr>
              <a:t>happy</a:t>
            </a:r>
          </a:p>
        </p:txBody>
      </p:sp>
    </p:spTree>
    <p:extLst>
      <p:ext uri="{BB962C8B-B14F-4D97-AF65-F5344CB8AC3E}">
        <p14:creationId xmlns:p14="http://schemas.microsoft.com/office/powerpoint/2010/main" val="7270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">
            <a:extLst>
              <a:ext uri="{FF2B5EF4-FFF2-40B4-BE49-F238E27FC236}">
                <a16:creationId xmlns:a16="http://schemas.microsoft.com/office/drawing/2014/main" id="{AB6F159F-735F-465C-A86F-7DB4A3AA22C9}"/>
              </a:ext>
            </a:extLst>
          </p:cNvPr>
          <p:cNvSpPr/>
          <p:nvPr/>
        </p:nvSpPr>
        <p:spPr>
          <a:xfrm>
            <a:off x="827088" y="836613"/>
            <a:ext cx="6262687" cy="606425"/>
          </a:xfrm>
          <a:prstGeom prst="wedgeRoundRectCallout">
            <a:avLst>
              <a:gd name="adj1" fmla="val 40898"/>
              <a:gd name="adj2" fmla="val 8898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Now, let’s write some with the magic pencil…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FFD1E3-163D-4350-8BB3-0C094294DF3E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FFC46C8-313F-4280-A710-7577A01058F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D0700D-6373-4343-953B-E554BCC94898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20888"/>
            <a:ext cx="4395788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40"/>
          <a:stretch>
            <a:fillRect/>
          </a:stretch>
        </p:blipFill>
        <p:spPr bwMode="auto">
          <a:xfrm>
            <a:off x="6323013" y="1457325"/>
            <a:ext cx="22002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679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13801DE-F80D-4BA0-8C2E-BFE416310114}"/>
              </a:ext>
            </a:extLst>
          </p:cNvPr>
          <p:cNvSpPr/>
          <p:nvPr/>
        </p:nvSpPr>
        <p:spPr>
          <a:xfrm>
            <a:off x="2445947" y="1800266"/>
            <a:ext cx="1279517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v</a:t>
            </a:r>
            <a:endParaRPr lang="en-GB" sz="16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F931F0-C9FB-4E14-8DDA-22C4D3E8630E}"/>
              </a:ext>
            </a:extLst>
          </p:cNvPr>
          <p:cNvSpPr/>
          <p:nvPr/>
        </p:nvSpPr>
        <p:spPr>
          <a:xfrm>
            <a:off x="3491880" y="1803981"/>
            <a:ext cx="1165704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e</a:t>
            </a:r>
            <a:endParaRPr lang="en-GB" sz="16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54761E-4227-437F-9EE8-B19E5CA1B4CB}"/>
              </a:ext>
            </a:extLst>
          </p:cNvPr>
          <p:cNvSpPr/>
          <p:nvPr/>
        </p:nvSpPr>
        <p:spPr>
          <a:xfrm>
            <a:off x="4499992" y="1807696"/>
            <a:ext cx="107273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r</a:t>
            </a:r>
            <a:endParaRPr lang="en-GB" sz="16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15A925-B69D-425E-9304-C4847904270D}"/>
              </a:ext>
            </a:extLst>
          </p:cNvPr>
          <p:cNvSpPr/>
          <p:nvPr/>
        </p:nvSpPr>
        <p:spPr>
          <a:xfrm>
            <a:off x="5368843" y="1807696"/>
            <a:ext cx="136768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y</a:t>
            </a:r>
            <a:endParaRPr lang="en-GB" sz="166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4366092-0B80-468F-902D-A4E90C91815C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36A3B9-181D-4B4E-9283-9FF390BF186F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F205B56-8DD6-46EB-B6F3-02FBEA0F9F30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13" name="Write Action">
            <a:extLst>
              <a:ext uri="{FF2B5EF4-FFF2-40B4-BE49-F238E27FC236}">
                <a16:creationId xmlns:a16="http://schemas.microsoft.com/office/drawing/2014/main" id="{26CF024E-A081-4364-8C0C-7FA54C33AC83}"/>
              </a:ext>
            </a:extLst>
          </p:cNvPr>
          <p:cNvGrpSpPr>
            <a:grpSpLocks/>
          </p:cNvGrpSpPr>
          <p:nvPr/>
        </p:nvGrpSpPr>
        <p:grpSpPr bwMode="auto">
          <a:xfrm>
            <a:off x="6915150" y="5516563"/>
            <a:ext cx="1544638" cy="720725"/>
            <a:chOff x="6914614" y="5517232"/>
            <a:chExt cx="1545818" cy="720080"/>
          </a:xfrm>
        </p:grpSpPr>
        <p:grpSp>
          <p:nvGrpSpPr>
            <p:cNvPr id="14" name="Write action">
              <a:extLst>
                <a:ext uri="{FF2B5EF4-FFF2-40B4-BE49-F238E27FC236}">
                  <a16:creationId xmlns:a16="http://schemas.microsoft.com/office/drawing/2014/main" id="{C296E4DE-A001-4B2C-BC9B-8BA46F8E35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16" name="Rectangle: Rounded Corners 12">
                <a:extLst>
                  <a:ext uri="{FF2B5EF4-FFF2-40B4-BE49-F238E27FC236}">
                    <a16:creationId xmlns:a16="http://schemas.microsoft.com/office/drawing/2014/main" id="{FAB4E029-FD46-4A11-A636-ADEB5092638F}"/>
                  </a:ext>
                </a:extLst>
              </p:cNvPr>
              <p:cNvSpPr/>
              <p:nvPr/>
            </p:nvSpPr>
            <p:spPr>
              <a:xfrm>
                <a:off x="6914614" y="5650463"/>
                <a:ext cx="1099389" cy="432999"/>
              </a:xfrm>
              <a:prstGeom prst="roundRect">
                <a:avLst>
                  <a:gd name="adj" fmla="val 50000"/>
                </a:avLst>
              </a:prstGeom>
              <a:solidFill>
                <a:srgbClr val="F9B0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1F9B222-E28F-4B35-A04B-B3A6723C2BE9}"/>
                  </a:ext>
                </a:extLst>
              </p:cNvPr>
              <p:cNvSpPr/>
              <p:nvPr/>
            </p:nvSpPr>
            <p:spPr>
              <a:xfrm>
                <a:off x="7740745" y="5517232"/>
                <a:ext cx="719687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69925C24-3A56-4131-B44F-7D4A185F4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504056" cy="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CC69D95-4C80-453D-9071-18C462A292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926" y="2185684"/>
            <a:ext cx="710150" cy="7079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66D2189-BD13-4A32-BC54-5C84C510B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17" y="2714182"/>
            <a:ext cx="710150" cy="7079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6A5ACB-6351-4082-B998-189FB487BE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406" y="2236813"/>
            <a:ext cx="710150" cy="7079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961F176-2158-4BD1-A879-66A72D531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09" y="2290829"/>
            <a:ext cx="710150" cy="7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3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44444" decel="4444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L 0.0375 0.14444 L 0.0875 -0.00556 " pathEditMode="relative" rAng="0" ptsTypes="AAA">
                                      <p:cBhvr>
                                        <p:cTn id="10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0" presetClass="path" presetSubtype="0" accel="33333" decel="33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2.22222E-6 0.00024 C 0.00712 -0.00115 0.00156 -0.00023 0.00712 -0.00139 C 0.00816 -0.00162 0.0092 -0.00162 0.01041 -0.00208 C 0.01198 -0.00231 0.01354 -0.00254 0.0151 -0.00324 C 0.01597 -0.0037 0.01701 -0.00439 0.01788 -0.00439 L 0.0217 -0.00509 L 0.02604 -0.00694 C 0.02639 -0.00717 0.02691 -0.00764 0.02743 -0.00764 C 0.0283 -0.00787 0.03021 -0.00833 0.03125 -0.00902 C 0.0316 -0.00926 0.03212 -0.00995 0.03264 -0.01018 C 0.03316 -0.01064 0.03385 -0.01064 0.03455 -0.01088 C 0.03489 -0.01111 0.03541 -0.01134 0.03594 -0.01157 C 0.0368 -0.01226 0.03767 -0.01342 0.03871 -0.01389 C 0.03923 -0.01412 0.03975 -0.01435 0.0401 -0.01458 C 0.04444 -0.01782 0.04166 -0.01597 0.04444 -0.01898 C 0.04479 -0.01944 0.04548 -0.0199 0.04583 -0.02037 C 0.04653 -0.02106 0.04774 -0.02291 0.04774 -0.02268 C 0.04791 -0.02361 0.04791 -0.02453 0.04826 -0.02546 C 0.04982 -0.03032 0.04861 -0.0243 0.04965 -0.02916 C 0.05 -0.03078 0.05035 -0.0324 0.05052 -0.03426 C 0.05087 -0.0368 0.05104 -0.03935 0.05156 -0.04189 C 0.05156 -0.04236 0.05191 -0.04305 0.05208 -0.04375 C 0.05191 -0.04884 0.05191 -0.0537 0.05156 -0.05879 C 0.05139 -0.06018 0.05052 -0.06319 0.04965 -0.06458 C 0.0493 -0.06504 0.04861 -0.06527 0.04826 -0.06574 C 0.04774 -0.06643 0.04739 -0.06736 0.04687 -0.06759 C 0.04583 -0.06828 0.04496 -0.06851 0.04392 -0.06898 L 0.04114 -0.07014 C 0.04062 -0.07037 0.0401 -0.07083 0.03975 -0.07083 C 0.03437 -0.07176 0.03715 -0.07129 0.03125 -0.07199 C 0.02743 -0.07176 0.02396 -0.07199 0.02031 -0.07083 C 0.01979 -0.0706 0.01927 -0.07037 0.01892 -0.07014 C 0.01805 -0.0699 0.01736 -0.0699 0.01649 -0.06967 C 0.01528 -0.06921 0.01267 -0.06828 0.01267 -0.06805 C 0.01232 -0.06782 0.01215 -0.06736 0.0118 -0.06713 C 0.01094 -0.06643 0.00816 -0.06597 0.00746 -0.06574 C 0.00347 -0.06389 0.00833 -0.06643 0.00521 -0.06389 C 0.00469 -0.06365 0.00416 -0.06342 0.00364 -0.06319 C 0.0033 -0.06273 0.00278 -0.06226 0.00225 -0.06203 C 0.00173 -0.06157 0.00104 -0.06134 0.00035 -0.06064 C -0.00035 -0.05995 -0.0007 -0.05879 -0.00156 -0.0581 L -0.00295 -0.05694 C -0.00538 -0.05185 -0.00209 -0.0581 -0.00521 -0.0537 C -0.00608 -0.05277 -0.0066 -0.05069 -0.00712 -0.0493 C -0.00868 -0.04583 -0.00851 -0.04629 -0.01007 -0.04421 C -0.01025 -0.04259 -0.01077 -0.04097 -0.01094 -0.03935 C -0.01163 -0.03379 -0.01129 -0.0368 -0.01181 -0.03032 C -0.01181 -0.01689 -0.01181 -0.00347 -0.01146 0.00996 C -0.01129 0.01412 -0.01146 0.01829 -0.01042 0.02199 C -0.0099 0.02408 -0.0099 0.02431 -0.00955 0.02639 C -0.00938 0.02755 -0.0092 0.02848 -0.00903 0.02963 C -0.00886 0.03079 -0.00834 0.03218 -0.00816 0.03334 C -0.00799 0.03403 -0.00747 0.0382 -0.00712 0.03912 C -0.00695 0.03982 -0.0066 0.04028 -0.00625 0.04098 C -0.00608 0.04167 -0.0059 0.04236 -0.00573 0.04283 C -0.00521 0.04468 -0.00434 0.04653 -0.0033 0.04792 C -0.00295 0.04838 -0.00243 0.04861 -0.00191 0.04908 C -0.00156 0.04954 -0.00139 0.05024 -0.00104 0.05047 C 0.00052 0.05139 0.00208 0.05186 0.00364 0.05232 C 0.00503 0.05278 0.00573 0.05348 0.00712 0.05371 C 0.00868 0.05394 0.01059 0.05394 0.01232 0.05417 C 0.01267 0.0544 0.01319 0.05463 0.01371 0.05486 C 0.01493 0.05533 0.01753 0.05579 0.01892 0.05625 C 0.02153 0.05579 0.02239 0.05579 0.02448 0.05486 C 0.02552 0.0544 0.02639 0.05371 0.02743 0.05371 L 0.0316 0.05301 C 0.03385 0.05255 0.03819 0.05162 0.03819 0.05186 C 0.03906 0.05139 0.03975 0.0507 0.04062 0.05047 C 0.04166 0.05 0.04375 0.05 0.04496 0.04908 C 0.04618 0.04838 0.04948 0.04537 0.05017 0.04352 L 0.05052 0.04213 " pathEditMode="relative" rAng="0" ptsTypes="AAAAAAAAAAAAAAAAAAAAAAAAAAAAAAAAAAAAAAAAAAAAAAAAAAAAAAAAAAAAAAAAAAAAAAAA">
                                      <p:cBhvr>
                                        <p:cTn id="21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5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750"/>
                            </p:stCondLst>
                            <p:childTnLst>
                              <p:par>
                                <p:cTn id="31" presetID="0" presetClass="path" presetSubtype="0" accel="36364" decel="3636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024 L -0.00035 0.11528 L 0.00417 0.03357 C 0.00538 0.03033 0.00677 0.02709 0.00799 0.02362 C 0.00938 0.01945 0.0092 0.01575 0.01163 0.0125 C 0.0125 0.01158 0.01354 0.01112 0.01441 0.01019 C 0.0151 0.00926 0.01545 0.00811 0.01632 0.00764 C 0.01979 0.00556 0.02361 0.0044 0.02743 0.00278 C 0.0283 0.00232 0.02934 0.00209 0.03021 0.00139 C 0.03264 -0.00069 0.03351 -0.00208 0.03663 -0.00231 C 0.04219 -0.00254 0.04774 -0.00231 0.05347 -0.00231 " pathEditMode="relative" rAng="0" ptsTypes="AAAAAAAAAAA">
                                      <p:cBhvr>
                                        <p:cTn id="32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0" presetClass="path" presetSubtype="0" accel="30769" decel="3076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6.93889E-18 L 5.55556E-7 0.09861 L 0.00642 0.11481 L 0.02031 0.12083 L 0.03142 0.12083 L 0.04809 0.10856 L 0.06198 0.0963 L 0.06753 0.0838 L 0.06944 0.0037 L 0.06285 0.16412 L 0.05451 0.18148 L 0.03333 0.19259 L 0.00451 0.1912 L -0.00365 0.1875 " pathEditMode="relative" ptsTypes="AAAAAAAAAAAAAA">
                                      <p:cBhvr>
                                        <p:cTn id="43" dur="3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75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53D64C32-3116-4783-B8FE-3D0F35D5DFD1}"/>
              </a:ext>
            </a:extLst>
          </p:cNvPr>
          <p:cNvSpPr/>
          <p:nvPr/>
        </p:nvSpPr>
        <p:spPr>
          <a:xfrm>
            <a:off x="5954519" y="1757628"/>
            <a:ext cx="82747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l</a:t>
            </a:r>
            <a:endParaRPr lang="en-GB" sz="16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D5CBF8-827F-44A6-803A-D291F283B7FF}"/>
              </a:ext>
            </a:extLst>
          </p:cNvPr>
          <p:cNvSpPr/>
          <p:nvPr/>
        </p:nvSpPr>
        <p:spPr>
          <a:xfrm>
            <a:off x="6569240" y="1757628"/>
            <a:ext cx="136768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y</a:t>
            </a:r>
            <a:endParaRPr lang="en-GB" sz="16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E6B4E2-33BE-4759-9432-6773F8995160}"/>
              </a:ext>
            </a:extLst>
          </p:cNvPr>
          <p:cNvSpPr/>
          <p:nvPr/>
        </p:nvSpPr>
        <p:spPr>
          <a:xfrm>
            <a:off x="1391577" y="1757628"/>
            <a:ext cx="893193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f</a:t>
            </a:r>
            <a:endParaRPr lang="en-GB" sz="166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A085D0-42CE-4A3F-BDAC-E3ED627A47EE}"/>
              </a:ext>
            </a:extLst>
          </p:cNvPr>
          <p:cNvSpPr/>
          <p:nvPr/>
        </p:nvSpPr>
        <p:spPr>
          <a:xfrm>
            <a:off x="2179297" y="1757628"/>
            <a:ext cx="137249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a</a:t>
            </a:r>
            <a:endParaRPr lang="en-GB" sz="16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0AC147-C652-4A13-993C-2D796DC35F9F}"/>
              </a:ext>
            </a:extLst>
          </p:cNvPr>
          <p:cNvSpPr/>
          <p:nvPr/>
        </p:nvSpPr>
        <p:spPr>
          <a:xfrm>
            <a:off x="3413626" y="1757628"/>
            <a:ext cx="1989647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m</a:t>
            </a:r>
            <a:endParaRPr lang="en-GB" sz="166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BD36DA5-5300-476A-A316-C2206554CE88}"/>
              </a:ext>
            </a:extLst>
          </p:cNvPr>
          <p:cNvSpPr/>
          <p:nvPr/>
        </p:nvSpPr>
        <p:spPr>
          <a:xfrm>
            <a:off x="5208130" y="1757628"/>
            <a:ext cx="82747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i</a:t>
            </a:r>
            <a:endParaRPr lang="en-GB" sz="166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CF91E74-C974-4415-A8C7-8645900AFE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896" y="1701250"/>
            <a:ext cx="710150" cy="70793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4366092-0B80-468F-902D-A4E90C91815C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36A3B9-181D-4B4E-9283-9FF390BF186F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F205B56-8DD6-46EB-B6F3-02FBEA0F9F30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13" name="Write Action">
            <a:extLst>
              <a:ext uri="{FF2B5EF4-FFF2-40B4-BE49-F238E27FC236}">
                <a16:creationId xmlns:a16="http://schemas.microsoft.com/office/drawing/2014/main" id="{26CF024E-A081-4364-8C0C-7FA54C33AC83}"/>
              </a:ext>
            </a:extLst>
          </p:cNvPr>
          <p:cNvGrpSpPr>
            <a:grpSpLocks/>
          </p:cNvGrpSpPr>
          <p:nvPr/>
        </p:nvGrpSpPr>
        <p:grpSpPr bwMode="auto">
          <a:xfrm>
            <a:off x="6915150" y="5516563"/>
            <a:ext cx="1544638" cy="720725"/>
            <a:chOff x="6914614" y="5517232"/>
            <a:chExt cx="1545818" cy="720080"/>
          </a:xfrm>
        </p:grpSpPr>
        <p:grpSp>
          <p:nvGrpSpPr>
            <p:cNvPr id="14" name="Write action">
              <a:extLst>
                <a:ext uri="{FF2B5EF4-FFF2-40B4-BE49-F238E27FC236}">
                  <a16:creationId xmlns:a16="http://schemas.microsoft.com/office/drawing/2014/main" id="{C296E4DE-A001-4B2C-BC9B-8BA46F8E35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16" name="Rectangle: Rounded Corners 12">
                <a:extLst>
                  <a:ext uri="{FF2B5EF4-FFF2-40B4-BE49-F238E27FC236}">
                    <a16:creationId xmlns:a16="http://schemas.microsoft.com/office/drawing/2014/main" id="{FAB4E029-FD46-4A11-A636-ADEB5092638F}"/>
                  </a:ext>
                </a:extLst>
              </p:cNvPr>
              <p:cNvSpPr/>
              <p:nvPr/>
            </p:nvSpPr>
            <p:spPr>
              <a:xfrm>
                <a:off x="6914614" y="5650463"/>
                <a:ext cx="1099389" cy="432999"/>
              </a:xfrm>
              <a:prstGeom prst="roundRect">
                <a:avLst>
                  <a:gd name="adj" fmla="val 50000"/>
                </a:avLst>
              </a:prstGeom>
              <a:solidFill>
                <a:srgbClr val="F9B0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1F9B222-E28F-4B35-A04B-B3A6723C2BE9}"/>
                  </a:ext>
                </a:extLst>
              </p:cNvPr>
              <p:cNvSpPr/>
              <p:nvPr/>
            </p:nvSpPr>
            <p:spPr>
              <a:xfrm>
                <a:off x="7740745" y="5517232"/>
                <a:ext cx="719687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69925C24-3A56-4131-B44F-7D4A185F4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504056" cy="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DB9D966-A630-4203-9AB7-DFB09A02D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006" y="2205249"/>
            <a:ext cx="710150" cy="7079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B47BBE-1DC7-4120-AB25-61224AC1CE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39" y="1671747"/>
            <a:ext cx="710150" cy="7079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A6119E-0757-46A0-A039-42289FA28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19" y="2260569"/>
            <a:ext cx="710150" cy="7079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D593539-4C4B-4B78-9C52-283D3C2E0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85" y="2236844"/>
            <a:ext cx="710150" cy="7079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70F5E3-C8D7-4F9B-8C60-38F9479DC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82" y="2283067"/>
            <a:ext cx="710150" cy="70793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12CC330-EC8F-44CE-A1FE-3F5F083D89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21" y="1799878"/>
            <a:ext cx="710150" cy="7079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0D64340-7410-413C-BCDF-1B2281F95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155" y="2196096"/>
            <a:ext cx="710150" cy="7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4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-0.01684 -0.00602 C -0.01875 -0.00602 -0.0283 -0.00648 -0.03247 -0.0037 C -0.03351 -0.00301 -0.03438 -0.00208 -0.03524 -0.00116 C -0.03594 -3.7037E-7 -0.03646 0.00139 -0.03715 0.00255 C -0.03767 0.00347 -0.03872 0.00394 -0.03906 0.00486 C -0.03993 0.00741 -0.04028 0.00995 -0.0408 0.01227 C -0.04202 0.0169 -0.04184 0.01482 -0.04184 0.01852 L -0.04827 0.24699 C -0.05226 0.26296 -0.04827 0.25995 -0.05486 0.26296 C -0.05538 0.26366 -0.0559 0.26482 -0.0566 0.26551 C -0.05886 0.2669 -0.0632 0.26829 -0.06597 0.26921 C -0.07118 0.26875 -0.07656 0.26898 -0.0816 0.26782 C -0.08247 0.26759 -0.08281 0.26597 -0.08351 0.26551 C -0.08386 0.26528 -0.0842 0.26551 -0.08438 0.26551 " pathEditMode="relative" rAng="0" ptsTypes="AAAAAAAAAAAAAAA">
                                      <p:cBhvr>
                                        <p:cTn id="10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0.05833 -0.007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75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22222E-6 L 4.72222E-6 0.00023 C -0.00139 -0.00023 -0.00278 -0.00047 -0.00417 -0.0007 C -0.00504 -0.00093 -0.00591 -0.00185 -0.00695 -0.00185 L -0.01563 -0.00324 C -0.01615 -0.00347 -0.01667 -0.00371 -0.01702 -0.00371 C -0.02414 -0.00509 -0.02657 -0.00417 -0.03473 -0.00371 C -0.03525 -0.00347 -0.03594 -0.00301 -0.03646 -0.00255 C -0.03716 -0.00232 -0.03785 -0.00209 -0.03837 -0.00185 C -0.03889 -0.00185 -0.03924 -0.00162 -0.03976 -0.00139 C -0.04028 -0.00093 -0.04063 -0.00047 -0.04115 2.22222E-6 C -0.04358 0.00139 -0.04237 -0.00093 -0.04532 0.00301 L -0.04809 0.00671 L -0.04948 0.00856 C -0.05105 0.01458 -0.04862 0.00532 -0.05087 0.01296 C -0.05261 0.01828 -0.05105 0.01481 -0.05278 0.01852 C -0.05296 0.01921 -0.05296 0.02014 -0.05313 0.02083 C -0.0533 0.02153 -0.05348 0.02222 -0.05365 0.02268 L -0.05452 0.02778 C -0.05469 0.03356 -0.05487 0.03958 -0.05504 0.0456 C -0.05504 0.04653 -0.05539 0.04722 -0.05556 0.04815 C -0.05573 0.05 -0.05591 0.05185 -0.05591 0.0537 C -0.05591 0.06828 -0.05591 0.08287 -0.05556 0.09745 C -0.05556 0.09815 -0.05521 0.09861 -0.05504 0.0993 C -0.05226 0.11435 -0.05625 0.09444 -0.05417 0.10416 C -0.05348 0.10717 -0.05382 0.10764 -0.05174 0.11041 C -0.05139 0.11111 -0.05087 0.1118 -0.05035 0.11227 C -0.04948 0.11319 -0.04757 0.11481 -0.04757 0.11504 L -0.03976 0.11967 C -0.03837 0.11991 -0.03698 0.12014 -0.03559 0.12037 C -0.03473 0.1206 -0.03386 0.12106 -0.03282 0.12106 C -0.03091 0.12106 -0.02882 0.1206 -0.02674 0.12037 C -0.02639 0.11991 -0.02587 0.11944 -0.02535 0.11898 C -0.02483 0.11875 -0.02414 0.11875 -0.02362 0.11852 C -0.02309 0.11828 -0.02257 0.11805 -0.02223 0.11782 C -0.01997 0.11597 -0.02136 0.1169 -0.01806 0.11528 L -0.01667 0.11481 C -0.01441 0.11273 -0.0158 0.11366 -0.0125 0.11227 C -0.01198 0.11203 -0.01146 0.11203 -0.01112 0.11157 C -0.00973 0.11041 -0.00938 0.11041 -0.00834 0.10856 C -0.00643 0.10555 -0.00851 0.10787 -0.00591 0.10555 C -0.00452 0.10231 -0.00556 0.10416 -0.00226 0.10116 L -0.00087 0.1 C -0.00053 0.0993 -0.00018 0.09884 4.72222E-6 0.09815 C 0.00034 0.09722 0.00052 0.09629 0.00104 0.0956 C 0.00138 0.09491 0.00191 0.09444 0.00243 0.09375 C 0.00277 0.09328 0.00329 0.0919 0.00329 0.09213 L 0.01111 0.08194 C 0.01128 0.08009 0.01145 0.07824 0.01163 0.07639 C 0.01163 0.07592 0.01197 0.07523 0.01215 0.07453 C 0.01232 0.07291 0.01267 0.07129 0.01302 0.06967 C 0.01319 0.06875 0.01319 0.06805 0.01354 0.06713 L 0.01441 0.06342 L 0.01493 0.06157 C 0.01493 0.06018 0.0151 0.05879 0.01527 0.05741 C 0.01545 0.05671 0.01562 0.05602 0.01579 0.05555 C 0.01614 0.05301 0.01666 0.04815 0.01666 0.04838 C 0.01649 0.04213 0.01649 0.03611 0.01631 0.03009 C 0.01614 0.0294 0.01597 0.02893 0.01579 0.02824 C 0.01545 0.02662 0.01493 0.02338 0.01493 0.02361 C 0.01388 0.01157 0.01406 0.01574 0.01493 -0.00324 C 0.01493 -0.00394 0.01527 -0.00556 0.01527 -0.00533 L 0.01215 0.0993 C 0.01215 0.10231 0.01215 0.10509 0.0125 0.10787 C 0.01302 0.11227 0.01319 0.11088 0.01493 0.11342 C 0.01527 0.11412 0.01545 0.11481 0.01579 0.11528 C 0.01614 0.1162 0.01614 0.11713 0.01666 0.11782 C 0.01822 0.11991 0.01909 0.12014 0.02083 0.12106 C 0.02361 0.12083 0.02638 0.1206 0.02916 0.12037 C 0.02986 0.12014 0.03038 0.12014 0.03107 0.11967 C 0.03177 0.11921 0.03385 0.1169 0.03437 0.11666 C 0.03472 0.1162 0.03576 0.11597 0.03576 0.1162 " pathEditMode="relative" rAng="0" ptsTypes="AAAAAAAAAAAAAAAAAAAAAAAAAAAAAAAAAAAAAAAAAAAAAAAAAAAAAAAAAAAAAAAAAAAAAAAA">
                                      <p:cBhvr>
                                        <p:cTn id="32" dur="3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00087 0.1162 L 0.00851 0.02523 C 0.00938 0.02361 0.01024 0.02199 0.01094 0.02014 C 0.01198 0.01759 0.01059 0.0162 0.01424 0.01458 L 0.01702 0.0132 C 0.01893 0.01065 0.01702 0.01296 0.01945 0.01134 C 0.01997 0.01088 0.02031 0.01042 0.02084 0.00995 C 0.02136 0.00972 0.02188 0.00972 0.02222 0.00949 C 0.02327 0.00857 0.02396 0.00741 0.02518 0.00695 C 0.02604 0.00648 0.02709 0.00625 0.02795 0.00556 C 0.02847 0.00509 0.02882 0.00463 0.02934 0.0044 C 0.03021 0.0037 0.03229 0.00301 0.03229 0.00324 C 0.03455 0.00116 0.03316 0.00208 0.03646 0.00046 L 0.03924 -0.00069 L 0.04028 -0.00069 L 0.04028 -0.00046 C 0.04167 -0.00093 0.04306 -0.00116 0.04462 -0.00139 C 0.04549 -0.00162 0.04636 -0.00185 0.0474 -0.00185 C 0.05 -0.00185 0.05278 -0.00162 0.05538 -0.00139 C 0.05938 0.00046 0.05747 -0.00093 0.06111 0.00255 L 0.0625 0.0037 C 0.06268 0.0044 0.06268 0.00509 0.06302 0.00556 L 0.06441 0.00741 L 0.06545 0.11829 L 0.07622 0.02083 C 0.07726 0.01921 0.07813 0.01759 0.07917 0.01644 C 0.08004 0.01528 0.08108 0.01458 0.08195 0.01389 C 0.08386 0.01227 0.08281 0.01273 0.08472 0.01204 C 0.08698 0.00903 0.08438 0.01204 0.08715 0.00995 C 0.09028 0.00764 0.09011 0.00671 0.09375 0.00509 L 0.0967 0.0037 L 0.09809 0.00301 C 0.1 0.0007 0.09827 0.00232 0.10226 0.00116 C 0.10521 0.00046 0.10209 0.00046 0.10573 -7.40741E-7 C 0.10747 -0.00046 0.1092 -0.00046 0.11094 -0.00069 C 0.11215 -0.00116 0.11545 -0.00185 0.11649 -0.00185 C 0.11702 -0.00185 0.11754 -0.00162 0.11806 -0.00139 C 0.11858 -0.00116 0.11927 -0.00093 0.11979 -0.00069 C 0.12084 0.00023 0.12188 0.0007 0.12274 0.00185 C 0.12309 0.00232 0.12344 0.00255 0.12361 0.00301 C 0.12483 0.00509 0.1257 0.00718 0.12656 0.00949 C 0.12674 0.00995 0.12674 0.01065 0.12691 0.01134 C 0.12726 0.01667 0.12709 0.01806 0.12795 0.02199 C 0.1283 0.02338 0.12882 0.02593 0.12882 0.02616 C 0.12917 0.02963 0.12934 0.03241 0.12986 0.03588 C 0.13004 0.03704 0.13021 0.03796 0.13021 0.03912 L 0.12986 0.05625 L 0.12882 0.10116 C 0.12882 0.10139 0.12934 0.10972 0.13021 0.11065 C 0.13073 0.11111 0.13125 0.11134 0.13177 0.11181 C 0.13247 0.11273 0.1342 0.11551 0.13559 0.1162 C 0.13629 0.11667 0.13715 0.11667 0.13785 0.1169 C 0.1408 0.11667 0.14393 0.11667 0.14688 0.1162 C 0.14792 0.1162 0.14913 0.11551 0.15018 0.11505 C 0.15278 0.11412 0.15139 0.11482 0.15313 0.11366 " pathEditMode="relative" rAng="0" ptsTypes="AAAAAAAAAAAAAAAAAAAAAAAAAAAAAAAAAAAAAAAAAAAAAAAAAAAAAAAA">
                                      <p:cBhvr>
                                        <p:cTn id="43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25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25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0.00261 0.10116 C -0.00174 0.10486 -0.00122 0.1088 3.61111E-6 0.11227 C 0.00052 0.11343 0.00156 0.11389 0.00191 0.11481 C 0.00243 0.11597 0.00208 0.11759 0.00277 0.11852 C 0.00347 0.11944 0.00468 0.11944 0.00555 0.11991 C 0.00711 0.11968 0.01736 0.11875 0.01944 0.11597 L 0.02048 0.11481 " pathEditMode="relative" rAng="0" ptsTypes="AAAAAAAA">
                                      <p:cBhvr>
                                        <p:cTn id="5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25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7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25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7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25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L -0.0033 0.17616 C -0.0033 0.17662 -0.00035 0.19213 0.00347 0.19305 C 0.00729 0.19375 0.01111 0.1919 0.01493 0.19143 C 0.01944 0.18935 0.01753 0.19097 0.02083 0.1868 " pathEditMode="relative" rAng="0" ptsTypes="AAAAA">
                                      <p:cBhvr>
                                        <p:cTn id="73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75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22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750"/>
                            </p:stCondLst>
                            <p:childTnLst>
                              <p:par>
                                <p:cTn id="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8.33333E-7 0.09861 L 0.00642 0.11481 L 0.02031 0.12083 L 0.03142 0.12083 L 0.04809 0.10856 L 0.06198 0.09629 L 0.06753 0.08379 L 0.06944 0.0037 L 0.06285 0.16412 L 0.05451 0.18148 L 0.03333 0.19259 L 0.00451 0.1912 L -0.00365 0.1875 " pathEditMode="relative" rAng="0" ptsTypes="AAAAAAAAAAAAAA">
                                      <p:cBhvr>
                                        <p:cTn id="8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75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C679A9B-83AC-4907-8EF7-1330413921E0}"/>
              </a:ext>
            </a:extLst>
          </p:cNvPr>
          <p:cNvSpPr/>
          <p:nvPr/>
        </p:nvSpPr>
        <p:spPr>
          <a:xfrm>
            <a:off x="3345181" y="1775047"/>
            <a:ext cx="1293944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o</a:t>
            </a:r>
            <a:endParaRPr lang="en-GB" sz="16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31A7C8-5087-44A3-8238-850DD5113B66}"/>
              </a:ext>
            </a:extLst>
          </p:cNvPr>
          <p:cNvSpPr/>
          <p:nvPr/>
        </p:nvSpPr>
        <p:spPr>
          <a:xfrm>
            <a:off x="2195736" y="1772816"/>
            <a:ext cx="137249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b</a:t>
            </a:r>
            <a:endParaRPr lang="en-GB" sz="16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F84A2C-69CF-4BC5-A31A-41C2036B5569}"/>
              </a:ext>
            </a:extLst>
          </p:cNvPr>
          <p:cNvSpPr/>
          <p:nvPr/>
        </p:nvSpPr>
        <p:spPr>
          <a:xfrm>
            <a:off x="4438558" y="1772816"/>
            <a:ext cx="137730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d</a:t>
            </a:r>
            <a:endParaRPr lang="en-GB" sz="166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25D1A3B-7340-4121-B659-1CCE6572F641}"/>
              </a:ext>
            </a:extLst>
          </p:cNvPr>
          <p:cNvSpPr/>
          <p:nvPr/>
        </p:nvSpPr>
        <p:spPr>
          <a:xfrm>
            <a:off x="5626555" y="1772816"/>
            <a:ext cx="136768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y</a:t>
            </a:r>
            <a:endParaRPr lang="en-GB" sz="166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4366092-0B80-468F-902D-A4E90C91815C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36A3B9-181D-4B4E-9283-9FF390BF186F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F205B56-8DD6-46EB-B6F3-02FBEA0F9F30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13" name="Write Action">
            <a:extLst>
              <a:ext uri="{FF2B5EF4-FFF2-40B4-BE49-F238E27FC236}">
                <a16:creationId xmlns:a16="http://schemas.microsoft.com/office/drawing/2014/main" id="{26CF024E-A081-4364-8C0C-7FA54C33AC83}"/>
              </a:ext>
            </a:extLst>
          </p:cNvPr>
          <p:cNvGrpSpPr>
            <a:grpSpLocks/>
          </p:cNvGrpSpPr>
          <p:nvPr/>
        </p:nvGrpSpPr>
        <p:grpSpPr bwMode="auto">
          <a:xfrm>
            <a:off x="6915150" y="5516563"/>
            <a:ext cx="1544638" cy="720725"/>
            <a:chOff x="6914614" y="5517232"/>
            <a:chExt cx="1545818" cy="720080"/>
          </a:xfrm>
        </p:grpSpPr>
        <p:grpSp>
          <p:nvGrpSpPr>
            <p:cNvPr id="14" name="Write action">
              <a:extLst>
                <a:ext uri="{FF2B5EF4-FFF2-40B4-BE49-F238E27FC236}">
                  <a16:creationId xmlns:a16="http://schemas.microsoft.com/office/drawing/2014/main" id="{C296E4DE-A001-4B2C-BC9B-8BA46F8E35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16" name="Rectangle: Rounded Corners 12">
                <a:extLst>
                  <a:ext uri="{FF2B5EF4-FFF2-40B4-BE49-F238E27FC236}">
                    <a16:creationId xmlns:a16="http://schemas.microsoft.com/office/drawing/2014/main" id="{FAB4E029-FD46-4A11-A636-ADEB5092638F}"/>
                  </a:ext>
                </a:extLst>
              </p:cNvPr>
              <p:cNvSpPr/>
              <p:nvPr/>
            </p:nvSpPr>
            <p:spPr>
              <a:xfrm>
                <a:off x="6914614" y="5650463"/>
                <a:ext cx="1099389" cy="432999"/>
              </a:xfrm>
              <a:prstGeom prst="roundRect">
                <a:avLst>
                  <a:gd name="adj" fmla="val 50000"/>
                </a:avLst>
              </a:prstGeom>
              <a:solidFill>
                <a:srgbClr val="F9B0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1F9B222-E28F-4B35-A04B-B3A6723C2BE9}"/>
                  </a:ext>
                </a:extLst>
              </p:cNvPr>
              <p:cNvSpPr/>
              <p:nvPr/>
            </p:nvSpPr>
            <p:spPr>
              <a:xfrm>
                <a:off x="7740745" y="5517232"/>
                <a:ext cx="719687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69925C24-3A56-4131-B44F-7D4A185F4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504056" cy="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DDF8EBB-7A1F-42D7-A6B2-B44EC9C3F3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20" y="2213023"/>
            <a:ext cx="710150" cy="7079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3492E4-178D-4F6D-B65F-B2C0996BD6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749" y="1690108"/>
            <a:ext cx="710150" cy="7079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80BDE4E-F0E0-442D-A77B-2B8AC93CE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199" y="2274644"/>
            <a:ext cx="710150" cy="7079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D543E5-7E11-45C3-B843-24C252C72A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21" y="2255949"/>
            <a:ext cx="710150" cy="7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9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00174 0.19745 L 0.00469 0.10972 L 0.025 0.08125 L 0.04913 0.07523 L 0.06024 0.08264 L 0.06666 0.10347 L 0.06857 0.15023 L 0.0592 0.1875 L 0.04166 0.19606 L 0.01857 0.19004 L 0.00191 0.17893 " pathEditMode="relative" rAng="0" ptsTypes="AAAAAAAAAAAA"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-1.66667E-6 0.00023 C -0.00503 3.7037E-6 -0.01007 0.00023 -0.0151 0.00046 C -0.01562 0.00046 -0.01614 0.00092 -0.01666 0.00115 C -0.01719 0.00139 -0.01753 0.00208 -0.01805 0.00231 C -0.01892 0.00301 -0.01996 0.00301 -0.02083 0.0037 C -0.02986 0.01157 -0.02014 0.00347 -0.02517 0.00694 C -0.02569 0.00717 -0.02604 0.00787 -0.02656 0.0081 C -0.02708 0.00833 -0.0276 0.00833 -0.02795 0.00879 C -0.02899 0.00949 -0.0309 0.01134 -0.0309 0.01157 C -0.03107 0.0118 -0.03142 0.0125 -0.03177 0.01319 C -0.03298 0.01504 -0.03316 0.01504 -0.03455 0.0162 C -0.03489 0.01689 -0.03524 0.01759 -0.03559 0.01828 C -0.03594 0.01875 -0.03663 0.01875 -0.03698 0.01944 C -0.03732 0.02014 -0.03715 0.02129 -0.0375 0.02199 C -0.03802 0.02338 -0.03906 0.0243 -0.03941 0.02569 L -0.0408 0.03148 C -0.04097 0.03217 -0.04114 0.03264 -0.04132 0.03333 C -0.04236 0.03935 -0.04166 0.0368 -0.04323 0.04097 C -0.04323 0.04467 -0.04357 0.04861 -0.04357 0.05231 C -0.04392 0.05926 -0.04375 0.06527 -0.04462 0.07199 C -0.04462 0.07268 -0.04496 0.07361 -0.04496 0.07453 C -0.04496 0.08055 -0.04479 0.08657 -0.04462 0.09282 C -0.04444 0.09375 -0.04444 0.0949 -0.0441 0.09583 C -0.04392 0.09652 -0.0434 0.09722 -0.04323 0.09768 C -0.04305 0.09884 -0.04288 0.1 -0.04271 0.10092 C -0.04236 0.10231 -0.04201 0.10347 -0.04166 0.10486 C -0.04062 0.11111 -0.04114 0.1081 -0.03976 0.11365 C -0.03976 0.11412 -0.03958 0.11504 -0.03941 0.11551 C -0.03906 0.1162 -0.03871 0.11666 -0.03837 0.11736 C -0.03698 0.12106 -0.03923 0.11759 -0.03646 0.12106 C -0.03559 0.12523 -0.03698 0.12129 -0.0342 0.12361 C -0.03368 0.12407 -0.03368 0.125 -0.03316 0.12569 C -0.03125 0.12777 -0.0316 0.12615 -0.02986 0.12754 C -0.02882 0.12824 -0.02812 0.12963 -0.02708 0.13009 C -0.02465 0.13078 -0.02569 0.13032 -0.02378 0.13125 C -0.02205 0.13356 -0.02344 0.13194 -0.02031 0.1331 C -0.01458 0.13541 -0.02101 0.13402 -0.01285 0.13518 L 0.00764 0.13449 C 0.00886 0.13426 0.01024 0.13426 0.01146 0.13379 C 0.01181 0.13356 0.01198 0.13287 0.01233 0.13264 C 0.01354 0.13194 0.01493 0.13171 0.01615 0.13125 C 0.01858 0.13055 0.01736 0.13101 0.01945 0.13009 L 0.02222 0.12754 C 0.02274 0.12708 0.02327 0.12685 0.02379 0.12615 C 0.02604 0.12314 0.02483 0.1243 0.02709 0.12245 C 0.02917 0.11805 0.02813 0.11967 0.02986 0.11736 C 0.03004 0.11643 0.03004 0.11574 0.03038 0.11481 C 0.03056 0.11435 0.03108 0.11412 0.03125 0.11365 C 0.03472 0.10764 0.03177 0.1118 0.03455 0.10787 C 0.03629 0.10092 0.03368 0.11157 0.03611 0.10416 C 0.03646 0.10301 0.03663 0.10162 0.03698 0.10023 L 0.0375 0.09838 C 0.03768 0.09768 0.03785 0.09722 0.03802 0.09652 C 0.03802 0.0956 0.0382 0.0949 0.03837 0.09398 C 0.03872 0.09282 0.03941 0.09027 0.03941 0.09051 C 0.03959 0.08889 0.03993 0.08773 0.03993 0.08634 C 0.03993 0.07592 0.03959 0.06527 0.03941 0.05486 C 0.03941 0.0537 0.03802 0.04884 0.03802 0.04861 C 0.03785 0.04791 0.03768 0.04722 0.0375 0.04652 C 0.03715 0.04606 0.03681 0.04537 0.03646 0.04467 C 0.03611 0.04351 0.03594 0.04213 0.03559 0.04097 L 0.03507 0.03912 C 0.0349 0.03842 0.03472 0.03773 0.03455 0.03726 C 0.03455 0.03634 0.03438 0.03541 0.0342 0.03472 C 0.03368 0.03333 0.03299 0.0324 0.03229 0.03148 L 0.03125 0.02777 C 0.03108 0.02708 0.03108 0.02639 0.0309 0.02569 L 0.02986 0.02384 C 0.02969 0.02314 0.02969 0.02222 0.02934 0.02129 C 0.02899 0.0206 0.02847 0.02014 0.02795 0.01944 C 0.02761 0.01898 0.02743 0.01805 0.02709 0.01759 C 0.02622 0.0162 0.0257 0.01597 0.02465 0.01504 C 0.02431 0.01435 0.02413 0.01365 0.02379 0.01319 C 0.01979 0.00856 0.02222 0.0118 0.01945 0.00995 C 0.0158 0.00764 0.02014 0.00972 0.01667 0.0081 C 0.01632 0.00787 0.01389 0.00532 0.01337 0.00486 C 0.01233 0.00439 0.01146 0.00416 0.01042 0.0037 C 0.0099 0.00347 0.00955 0.00324 0.00903 0.00301 C 0.00834 0.00254 0.00781 0.00208 0.00712 0.00185 C 0.00625 0.00139 0.00521 0.00092 0.00434 0.00046 L -1.66667E-6 3.7037E-6 Z " pathEditMode="relative" rAng="0" ptsTypes="AAAAAAAAAAAAAAAAAAAAAAAAAAAAAAAAAAAAAAAAAAAAAAAAAAAAAAAAAAAAAAAAAAAAAAAAAAAAAAAAAA">
                                      <p:cBhvr>
                                        <p:cTn id="21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-0.01944 -0.00856 C -0.02222 -0.0081 -0.025 -0.00833 -0.02778 -0.0074 C -0.02882 -0.00694 -0.02951 -0.00555 -0.03055 -0.00486 C -0.03142 -0.00416 -0.03246 -0.00416 -0.03333 -0.0037 C -0.03524 -0.00208 -0.03698 -0.00023 -0.03889 0.00139 L -0.04167 0.00371 L -0.04444 0.00625 C -0.04496 0.00741 -0.04549 0.0088 -0.04618 0.00996 C -0.05156 0.01875 -0.04427 0.00463 -0.05 0.01621 C -0.05226 0.025 -0.05069 0.0213 -0.05365 0.02732 C -0.05399 0.03102 -0.05469 0.03797 -0.05555 0.04213 C -0.05555 0.04213 -0.05781 0.05139 -0.05833 0.05324 C -0.05868 0.0544 -0.05903 0.05556 -0.0592 0.05695 L -0.06007 0.06181 C -0.0599 0.06667 -0.05972 0.07176 -0.0592 0.07662 C -0.05903 0.07778 -0.05851 0.07894 -0.05833 0.08033 C -0.05573 0.09422 -0.05955 0.07801 -0.05555 0.09398 L -0.05451 0.09769 C -0.05434 0.09885 -0.05451 0.10047 -0.05365 0.10139 L -0.05087 0.10371 C -0.05052 0.1051 -0.05069 0.10672 -0.05 0.10741 C -0.04844 0.10903 -0.04618 0.10903 -0.04444 0.10996 L -0.04167 0.11111 C -0.04062 0.11158 -0.03976 0.11204 -0.03889 0.1125 C -0.03767 0.11273 -0.03628 0.1132 -0.03507 0.11366 C -0.0342 0.11389 -0.03333 0.11482 -0.03229 0.11482 C -0.03021 0.11505 -0.02812 0.11482 -0.02587 0.11482 L -0.00729 0.1088 C 0.00278 0.09931 -0.00174 0.10162 0.00469 0.09885 C 0.00556 0.09769 0.00642 0.0963 0.00747 0.09514 C 0.00833 0.09422 0.00955 0.09375 0.01024 0.0926 C 0.01337 0.08866 0.01076 0.08889 0.01302 0.08889 L 0.0158 0.07408 L 0.01945 -0.07754 L 0.01667 0.10371 C 0.01979 0.10949 0.02014 0.11204 0.02413 0.11482 C 0.025 0.11551 0.02604 0.11574 0.02691 0.11621 C 0.02951 0.11574 0.0349 0.11574 0.03802 0.11366 C 0.03837 0.11343 0.03872 0.11273 0.03906 0.1125 " pathEditMode="relative" ptsTypes="AAAAAAAAAAAAAAAAAAAAAAAAAAAAAAAAAAAAAAAA">
                                      <p:cBhvr>
                                        <p:cTn id="3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6.93889E-18 L 5.55556E-7 0.09861 L 0.00642 0.11481 L 0.02031 0.12083 L 0.03142 0.12083 L 0.04809 0.10856 L 0.06198 0.0963 L 0.06753 0.0838 L 0.06944 0.0037 L 0.06285 0.16412 L 0.05451 0.18148 L 0.03333 0.19259 L 0.00451 0.1912 L -0.00365 0.1875 " pathEditMode="relative" ptsTypes="AAAAAAAAAAAAAA">
                                      <p:cBhvr>
                                        <p:cTn id="43" dur="2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75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0D5CBF8-827F-44A6-803A-D291F283B7FF}"/>
              </a:ext>
            </a:extLst>
          </p:cNvPr>
          <p:cNvSpPr/>
          <p:nvPr/>
        </p:nvSpPr>
        <p:spPr>
          <a:xfrm>
            <a:off x="6346395" y="1796551"/>
            <a:ext cx="136768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y</a:t>
            </a:r>
            <a:endParaRPr lang="en-GB" sz="16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19AB5-780F-44D3-BFCD-5111F8FC976D}"/>
              </a:ext>
            </a:extLst>
          </p:cNvPr>
          <p:cNvSpPr/>
          <p:nvPr/>
        </p:nvSpPr>
        <p:spPr>
          <a:xfrm>
            <a:off x="1521091" y="1845262"/>
            <a:ext cx="141577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h</a:t>
            </a:r>
            <a:endParaRPr lang="en-GB" sz="166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B06CB-5802-4B36-8C9A-B5F21AA565D6}"/>
              </a:ext>
            </a:extLst>
          </p:cNvPr>
          <p:cNvSpPr/>
          <p:nvPr/>
        </p:nvSpPr>
        <p:spPr>
          <a:xfrm>
            <a:off x="2749735" y="1817073"/>
            <a:ext cx="137249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a</a:t>
            </a:r>
            <a:endParaRPr lang="en-GB" sz="166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471943-7C8A-4643-8DB6-3AC9250A8C39}"/>
              </a:ext>
            </a:extLst>
          </p:cNvPr>
          <p:cNvSpPr/>
          <p:nvPr/>
        </p:nvSpPr>
        <p:spPr>
          <a:xfrm>
            <a:off x="3978505" y="1831168"/>
            <a:ext cx="134524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p</a:t>
            </a:r>
            <a:endParaRPr lang="en-GB" sz="16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E5453C-EFD9-441A-89B3-1E77D70B2210}"/>
              </a:ext>
            </a:extLst>
          </p:cNvPr>
          <p:cNvSpPr/>
          <p:nvPr/>
        </p:nvSpPr>
        <p:spPr>
          <a:xfrm>
            <a:off x="5178216" y="1797450"/>
            <a:ext cx="134524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p</a:t>
            </a:r>
            <a:endParaRPr lang="en-GB" sz="166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4366092-0B80-468F-902D-A4E90C91815C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36A3B9-181D-4B4E-9283-9FF390BF186F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F205B56-8DD6-46EB-B6F3-02FBEA0F9F30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13" name="Write Action">
            <a:extLst>
              <a:ext uri="{FF2B5EF4-FFF2-40B4-BE49-F238E27FC236}">
                <a16:creationId xmlns:a16="http://schemas.microsoft.com/office/drawing/2014/main" id="{26CF024E-A081-4364-8C0C-7FA54C33AC83}"/>
              </a:ext>
            </a:extLst>
          </p:cNvPr>
          <p:cNvGrpSpPr>
            <a:grpSpLocks/>
          </p:cNvGrpSpPr>
          <p:nvPr/>
        </p:nvGrpSpPr>
        <p:grpSpPr bwMode="auto">
          <a:xfrm>
            <a:off x="6915150" y="5516563"/>
            <a:ext cx="1544638" cy="720725"/>
            <a:chOff x="6914614" y="5517232"/>
            <a:chExt cx="1545818" cy="720080"/>
          </a:xfrm>
        </p:grpSpPr>
        <p:grpSp>
          <p:nvGrpSpPr>
            <p:cNvPr id="14" name="Write action">
              <a:extLst>
                <a:ext uri="{FF2B5EF4-FFF2-40B4-BE49-F238E27FC236}">
                  <a16:creationId xmlns:a16="http://schemas.microsoft.com/office/drawing/2014/main" id="{C296E4DE-A001-4B2C-BC9B-8BA46F8E35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16" name="Rectangle: Rounded Corners 12">
                <a:extLst>
                  <a:ext uri="{FF2B5EF4-FFF2-40B4-BE49-F238E27FC236}">
                    <a16:creationId xmlns:a16="http://schemas.microsoft.com/office/drawing/2014/main" id="{FAB4E029-FD46-4A11-A636-ADEB5092638F}"/>
                  </a:ext>
                </a:extLst>
              </p:cNvPr>
              <p:cNvSpPr/>
              <p:nvPr/>
            </p:nvSpPr>
            <p:spPr>
              <a:xfrm>
                <a:off x="6914614" y="5650463"/>
                <a:ext cx="1099389" cy="432999"/>
              </a:xfrm>
              <a:prstGeom prst="roundRect">
                <a:avLst>
                  <a:gd name="adj" fmla="val 50000"/>
                </a:avLst>
              </a:prstGeom>
              <a:solidFill>
                <a:srgbClr val="F9B0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1F9B222-E28F-4B35-A04B-B3A6723C2BE9}"/>
                  </a:ext>
                </a:extLst>
              </p:cNvPr>
              <p:cNvSpPr/>
              <p:nvPr/>
            </p:nvSpPr>
            <p:spPr>
              <a:xfrm>
                <a:off x="7740745" y="5517232"/>
                <a:ext cx="719687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69925C24-3A56-4131-B44F-7D4A185F4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504056" cy="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DB9D966-A630-4203-9AB7-DFB09A02DF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61" y="2244172"/>
            <a:ext cx="710150" cy="7079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E3C554-AC93-4D80-BC98-3A7F2D0D32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24" y="1692382"/>
            <a:ext cx="710150" cy="7079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4F81E2-E920-47BF-9027-F9CA97B86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823" y="2296289"/>
            <a:ext cx="710150" cy="7079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3ECE8F-432D-4609-A269-71D4FB50E7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45" y="2315088"/>
            <a:ext cx="710150" cy="7079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F518234-FC9A-4359-9B00-100D1D8414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56" y="2281370"/>
            <a:ext cx="710150" cy="7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-0.00504 0.20625 L 0.00156 0.12083 C 0.00243 0.11806 0.00295 0.11481 0.00417 0.11204 C 0.00469 0.11065 0.00573 0.10972 0.0066 0.10856 C 0.00816 0.10694 0.0092 0.10625 0.01076 0.10532 L 0.02847 0.08958 L 0.03611 0.08727 C 0.0375 0.08681 0.03889 0.08634 0.04028 0.08611 C 0.04323 0.08565 0.04635 0.08542 0.04948 0.08518 C 0.05121 0.08542 0.05295 0.08542 0.05451 0.08611 C 0.05555 0.08657 0.05608 0.08773 0.05712 0.08843 C 0.05781 0.08889 0.05868 0.08912 0.05955 0.08958 C 0.06007 0.09028 0.06076 0.09097 0.06128 0.0919 C 0.0618 0.09282 0.06233 0.09398 0.06285 0.09514 C 0.06371 0.09676 0.06458 0.09815 0.06545 0.09954 C 0.06684 0.10556 0.06632 0.10185 0.06632 0.11088 L 0.06128 0.18935 C 0.06215 0.19236 0.06302 0.19537 0.06371 0.19838 C 0.06406 0.19931 0.06389 0.20093 0.06458 0.20162 C 0.06545 0.20255 0.06684 0.20231 0.06788 0.20278 L 0.08316 0.20162 " pathEditMode="relative" rAng="0" ptsTypes="AAAAAAAAAAAAAAAAAAAAAA">
                                      <p:cBhvr>
                                        <p:cTn id="1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2.59259E-6 L -5.55112E-17 0.00023 C -0.00139 -0.00023 -0.00278 -0.00046 -0.00417 -0.00069 C -0.00503 -0.00092 -0.0059 -0.00185 -0.00694 -0.00185 L -0.01562 -0.00324 C -0.01615 -0.00347 -0.01667 -0.0037 -0.01701 -0.0037 C -0.02413 -0.00509 -0.02656 -0.00416 -0.03472 -0.0037 C -0.03524 -0.00347 -0.03594 -0.00301 -0.03646 -0.00254 C -0.03715 -0.00231 -0.03785 -0.00208 -0.03837 -0.00185 C -0.03889 -0.00185 -0.03924 -0.00162 -0.03976 -0.00139 C -0.04028 -0.00092 -0.04062 -0.00046 -0.04115 -2.59259E-6 C -0.04358 0.00139 -0.04236 -0.00092 -0.04531 0.00301 L -0.04809 0.00672 L -0.04948 0.00857 C -0.05104 0.01459 -0.04861 0.00533 -0.05087 0.01297 C -0.0526 0.01829 -0.05104 0.01482 -0.05278 0.01852 C -0.05295 0.01922 -0.05295 0.02014 -0.05312 0.02084 C -0.0533 0.02153 -0.05347 0.02222 -0.05365 0.02269 L -0.05451 0.02778 C -0.05469 0.03357 -0.05486 0.03959 -0.05503 0.0456 C -0.05503 0.04653 -0.05538 0.04722 -0.05556 0.04815 C -0.05573 0.05 -0.0559 0.05185 -0.0559 0.05371 C -0.0559 0.06829 -0.0559 0.08287 -0.05556 0.09746 C -0.05556 0.09815 -0.05521 0.09861 -0.05503 0.09931 C -0.05226 0.11435 -0.05625 0.09445 -0.05417 0.10417 C -0.05347 0.10718 -0.05382 0.10764 -0.05174 0.11042 C -0.05139 0.11111 -0.05087 0.11181 -0.05035 0.11227 C -0.04948 0.1132 -0.04757 0.11482 -0.04757 0.11505 L -0.03976 0.11968 C -0.03837 0.11991 -0.03698 0.12014 -0.03559 0.12037 C -0.03472 0.1206 -0.03385 0.12107 -0.03281 0.12107 C -0.0309 0.12107 -0.02882 0.1206 -0.02674 0.12037 C -0.02639 0.11991 -0.02587 0.11945 -0.02535 0.11898 C -0.02483 0.11875 -0.02413 0.11875 -0.02361 0.11852 C -0.02309 0.11829 -0.02257 0.11806 -0.02222 0.11783 C -0.01997 0.11597 -0.02135 0.1169 -0.01806 0.11528 L -0.01667 0.11482 C -0.01441 0.11273 -0.0158 0.11366 -0.0125 0.11227 C -0.01198 0.11204 -0.01146 0.11204 -0.01111 0.11158 C -0.00972 0.11042 -0.00937 0.11042 -0.00833 0.10857 C -0.00642 0.10556 -0.00851 0.10787 -0.0059 0.10556 C -0.00451 0.10232 -0.00556 0.10417 -0.00226 0.10116 L -0.00087 0.1 C -0.00052 0.09931 -0.00017 0.09885 -5.55112E-17 0.09815 C 0.00035 0.09722 0.00052 0.0963 0.00104 0.0956 C 0.00139 0.09491 0.00191 0.09445 0.00243 0.09375 C 0.00278 0.09329 0.0033 0.0919 0.0033 0.09213 L 0.01111 0.08195 C 0.01128 0.0801 0.01146 0.07824 0.01163 0.07639 C 0.01163 0.07593 0.01198 0.07523 0.01215 0.07454 C 0.01233 0.07292 0.01267 0.0713 0.01302 0.06968 C 0.01319 0.06875 0.01319 0.06806 0.01354 0.06713 L 0.01441 0.06343 L 0.01493 0.06158 C 0.01493 0.06019 0.0151 0.0588 0.01528 0.05741 C 0.01545 0.05672 0.01563 0.05602 0.0158 0.05556 C 0.01615 0.05301 0.01667 0.04815 0.01667 0.04838 C 0.01649 0.04213 0.01649 0.03611 0.01632 0.0301 C 0.01615 0.0294 0.01597 0.02894 0.0158 0.02824 C 0.01545 0.02662 0.01493 0.02338 0.01493 0.02361 C 0.01389 0.01158 0.01406 0.01574 0.01493 -0.00324 C 0.01493 -0.00393 0.01528 -0.00555 0.01528 -0.00532 L 0.01215 0.09931 C 0.01215 0.10232 0.01215 0.1051 0.0125 0.10787 C 0.01302 0.11227 0.01319 0.11088 0.01493 0.11343 C 0.01528 0.11412 0.01545 0.11482 0.0158 0.11528 C 0.01615 0.11621 0.01615 0.11713 0.01667 0.11783 C 0.01823 0.11991 0.0191 0.12014 0.02083 0.12107 C 0.02361 0.12084 0.02639 0.1206 0.02917 0.12037 C 0.02986 0.12014 0.03038 0.12014 0.03108 0.11968 C 0.03177 0.11922 0.03385 0.1169 0.03438 0.11667 C 0.03472 0.11621 0.03576 0.11597 0.03576 0.11621 " pathEditMode="relative" rAng="0" ptsTypes="AAAAAAAAAAAAAAAAAAAAAAAAAAAAAAAAAAAAAAAAAAAAAAAAAAAAAAAAAAAAAAAAAAAAAAAA">
                                      <p:cBhvr>
                                        <p:cTn id="2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5.18519E-6 C 0.00017 0.06249 0.00051 0.12499 0.00086 0.18772 L 0.00086 0.06666 L 0.00364 0.05555 L 0.01388 0.02337 L 0.02673 0.0074 L 0.04895 -0.00487 L 0.05919 -0.00255 L 0.07117 0.01735 L 0.07499 0.0618 L 0.06753 0.09513 L 0.05728 0.11596 L 0.03784 0.12337 L 0.01284 0.11226 " pathEditMode="relative" ptsTypes="AAAAAAAAAAAAAA">
                                      <p:cBhvr>
                                        <p:cTn id="32" dur="2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5.18519E-6 C 0.00017 0.06249 0.00051 0.12499 0.00086 0.18772 L 0.00086 0.06666 L 0.00364 0.05555 L 0.01388 0.02337 L 0.02673 0.0074 L 0.04895 -0.00487 L 0.05919 -0.00255 L 0.07117 0.01735 L 0.07499 0.0618 L 0.06753 0.09513 L 0.05728 0.11596 L 0.03784 0.12337 L 0.01284 0.11226 " pathEditMode="relative" ptsTypes="AAAAAAAAAAAAAA">
                                      <p:cBhvr>
                                        <p:cTn id="43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2.5E-6 0.09861 L 0.00643 0.11481 L 0.02032 0.12083 L 0.03143 0.12083 L 0.04809 0.10856 L 0.06198 0.09629 L 0.06754 0.08379 L 0.06945 0.0037 L 0.06285 0.16412 L 0.05452 0.18148 L 0.03334 0.19259 L 0.00452 0.1912 L -0.00364 0.1875 " pathEditMode="relative" rAng="0" ptsTypes="AAAAAAAAAAAAAA">
                                      <p:cBhvr>
                                        <p:cTn id="5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25AB2986-5574-45A2-BF7E-681B7DC8C31E}" vid="{9AE52945-30AF-4BF8-9DC2-03422E2D27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Twinkl Phonics PowerPoint Template</Template>
  <TotalTime>2549</TotalTime>
  <Words>543</Words>
  <Application>Microsoft Office PowerPoint</Application>
  <PresentationFormat>On-screen Show (4:3)</PresentationFormat>
  <Paragraphs>102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Tuffy-TTF</vt:lpstr>
      <vt:lpstr>Arial</vt:lpstr>
      <vt:lpstr>Twinkl SemiBold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Sentence Time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Phonics</dc:title>
  <dc:creator>Holly Riglar</dc:creator>
  <cp:lastModifiedBy>Holly Riglar</cp:lastModifiedBy>
  <cp:revision>843</cp:revision>
  <dcterms:created xsi:type="dcterms:W3CDTF">2018-07-20T11:42:41Z</dcterms:created>
  <dcterms:modified xsi:type="dcterms:W3CDTF">2018-12-14T08:07:37Z</dcterms:modified>
</cp:coreProperties>
</file>