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8" r:id="rId2"/>
    <p:sldId id="294" r:id="rId3"/>
    <p:sldId id="305" r:id="rId4"/>
    <p:sldId id="310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11" r:id="rId17"/>
    <p:sldId id="340" r:id="rId18"/>
    <p:sldId id="341" r:id="rId19"/>
    <p:sldId id="342" r:id="rId20"/>
    <p:sldId id="355" r:id="rId21"/>
    <p:sldId id="356" r:id="rId22"/>
    <p:sldId id="357" r:id="rId23"/>
    <p:sldId id="358" r:id="rId24"/>
    <p:sldId id="359" r:id="rId25"/>
    <p:sldId id="361" r:id="rId26"/>
    <p:sldId id="333" r:id="rId27"/>
    <p:sldId id="330" r:id="rId28"/>
    <p:sldId id="33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267" r:id="rId37"/>
  </p:sldIdLst>
  <p:sldSz cx="9144000" cy="6858000" type="screen4x3"/>
  <p:notesSz cx="6858000" cy="9144000"/>
  <p:embeddedFontLst>
    <p:embeddedFont>
      <p:font typeface="Tuffy-TTF" panose="020B0603060100000000" charset="0"/>
      <p:regular r:id="rId40"/>
      <p:bold r:id="rId41"/>
      <p:italic r:id="rId42"/>
      <p:boldItalic r:id="rId43"/>
    </p:embeddedFont>
    <p:embeddedFont>
      <p:font typeface="Twinkl" pitchFamily="2" charset="0"/>
      <p:regular r:id="rId44"/>
      <p:bold r:id="rId45"/>
    </p:embeddedFont>
    <p:embeddedFont>
      <p:font typeface="Twinkl SemiBold" pitchFamily="2" charset="0"/>
      <p:bold r:id="rId4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orient="horz" pos="1979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FAB001"/>
    <a:srgbClr val="00A651"/>
    <a:srgbClr val="F0821A"/>
    <a:srgbClr val="D82233"/>
    <a:srgbClr val="AEE9EC"/>
    <a:srgbClr val="D83A5E"/>
    <a:srgbClr val="2DB6BC"/>
    <a:srgbClr val="F5CFD8"/>
    <a:srgbClr val="8D3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54" y="108"/>
      </p:cViewPr>
      <p:guideLst>
        <p:guide orient="horz" pos="2160"/>
        <p:guide pos="2880"/>
        <p:guide pos="340"/>
        <p:guide pos="5420"/>
        <p:guide orient="horz" pos="3566"/>
        <p:guide orient="horz" pos="1979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413925-634D-40D8-8036-D429CC1B69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115E3-554B-4572-89C0-3F479197FD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F4FDD44C-D94C-4165-8909-B2AB406D7A21}" type="datetimeFigureOut">
              <a:rPr lang="en-GB"/>
              <a:pPr>
                <a:defRPr/>
              </a:pPr>
              <a:t>25/01/2019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F0E88-AA76-4AEA-A7D2-81683881B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B63EC-F2DB-4BA3-A141-0EF0AC56FF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AD0FCC10-AC3B-4061-92C2-8A805861C5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505F28-2FCC-41F8-843B-E5E2F69B3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9F16A-7FE2-4AA6-9B5A-F3AC4F1238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1BAD2FB-CAC6-4DBF-BF7B-5AD0B0958B53}" type="datetimeFigureOut">
              <a:rPr lang="en-GB"/>
              <a:pPr>
                <a:defRPr/>
              </a:pPr>
              <a:t>25/01/2019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1574DE-A99A-4A14-810B-E9B7DBD0F2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D9E9FA-DA22-4BBB-8112-1F6D64519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1546-BA20-44A4-8FF0-D0CE9CBA42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80A1B-E81A-43DE-848B-49263D1A1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3C46AEB-023E-4DB6-8CE4-A513323DA2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25CE003-5DD1-4111-AA65-3B40143F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1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EDAE99-56B3-4791-B6F3-A4D72BF196F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3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0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EB7F9D4-561B-4692-BE0F-51335B1C8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54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9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50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A3B86E9-25D0-41D3-8E06-0C695095C9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B5578A-95C4-4949-9510-1650ED4606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89" r:id="rId3"/>
    <p:sldLayoutId id="2147483693" r:id="rId4"/>
    <p:sldLayoutId id="2147483690" r:id="rId5"/>
    <p:sldLayoutId id="2147483694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247764" y="1916252"/>
            <a:ext cx="3419526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cell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28" y="2397947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88" y="2821808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1312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20" y="1861311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1389 -0.00602 L -0.02864 -0.00602 L -0.05087 0.00254 L -0.06111 0.02963 L -0.06562 0.0618 L -0.06198 0.09375 L -0.05278 0.10856 L -0.04167 0.11736 L -0.02222 0.11736 L -0.00555 0.1074 L 0.00469 0.09884 " pathEditMode="relative" rAng="0" ptsTypes="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1.11111E-6 0.00023 C 0.00712 -0.00115 0.00156 -0.00023 0.00712 -0.00139 C 0.00816 -0.00162 0.0092 -0.00162 0.01042 -0.00208 C 0.01198 -0.00231 0.01354 -0.00254 0.01511 -0.00324 C 0.01597 -0.0037 0.01702 -0.0044 0.01788 -0.0044 L 0.0217 -0.00509 L 0.02604 -0.00694 C 0.02639 -0.00717 0.02691 -0.00764 0.02743 -0.00764 C 0.0283 -0.00787 0.03021 -0.00833 0.03125 -0.00902 C 0.0316 -0.00926 0.03212 -0.00995 0.03264 -0.01018 C 0.03316 -0.01065 0.03386 -0.01065 0.03455 -0.01088 C 0.0349 -0.01111 0.03542 -0.01134 0.03594 -0.01157 C 0.03681 -0.01227 0.03767 -0.01342 0.03872 -0.01389 C 0.03924 -0.01412 0.03976 -0.01435 0.04011 -0.01458 C 0.04445 -0.01782 0.04167 -0.01597 0.04445 -0.01898 C 0.04479 -0.01944 0.04549 -0.0199 0.04583 -0.02037 C 0.04653 -0.02106 0.04774 -0.02291 0.04774 -0.02268 C 0.04792 -0.02361 0.04792 -0.02453 0.04827 -0.02546 C 0.04983 -0.03032 0.04861 -0.0243 0.04965 -0.02916 C 0.05 -0.03078 0.05035 -0.0324 0.05052 -0.03426 C 0.05087 -0.0368 0.05104 -0.03935 0.05156 -0.0419 C 0.05156 -0.04236 0.05191 -0.04305 0.05208 -0.04375 C 0.05191 -0.04884 0.05191 -0.0537 0.05156 -0.05879 C 0.05139 -0.06018 0.05052 -0.06319 0.04965 -0.06458 C 0.04931 -0.06504 0.04861 -0.06527 0.04827 -0.06574 C 0.04774 -0.06643 0.0474 -0.06736 0.04688 -0.06759 C 0.04583 -0.06828 0.04497 -0.06852 0.04392 -0.06898 L 0.04115 -0.07014 C 0.04063 -0.07037 0.04011 -0.07083 0.03976 -0.07083 C 0.03438 -0.07176 0.03715 -0.07129 0.03125 -0.07199 C 0.02743 -0.07176 0.02396 -0.07199 0.02031 -0.07083 C 0.01979 -0.0706 0.01927 -0.07037 0.01892 -0.07014 C 0.01806 -0.0699 0.01736 -0.0699 0.01649 -0.06967 C 0.01528 -0.06921 0.01267 -0.06828 0.01267 -0.06805 C 0.01233 -0.06782 0.01215 -0.06736 0.01181 -0.06713 C 0.01094 -0.06643 0.00816 -0.06597 0.00747 -0.06574 C 0.00347 -0.06389 0.00833 -0.06643 0.00521 -0.06389 C 0.00469 -0.06365 0.00417 -0.06342 0.00365 -0.06319 C 0.0033 -0.06273 0.00278 -0.06227 0.00226 -0.06203 C 0.00174 -0.06157 0.00104 -0.06134 0.00035 -0.06065 C -0.00035 -0.05995 -0.00069 -0.05879 -0.00156 -0.0581 L -0.00295 -0.05694 C -0.00538 -0.05185 -0.00208 -0.0581 -0.00521 -0.0537 C -0.00608 -0.05277 -0.0066 -0.05069 -0.00712 -0.0493 C -0.00868 -0.04583 -0.00851 -0.04629 -0.01007 -0.04421 C -0.01024 -0.04259 -0.01076 -0.04097 -0.01094 -0.03935 C -0.01163 -0.03379 -0.01128 -0.0368 -0.0118 -0.03032 C -0.0118 -0.0169 -0.0118 -0.00347 -0.01146 0.00996 C -0.01128 0.01412 -0.01146 0.01829 -0.01042 0.02199 C -0.00989 0.02408 -0.00989 0.02431 -0.00955 0.02639 C -0.00937 0.02755 -0.0092 0.02848 -0.00903 0.02963 C -0.00885 0.03079 -0.00833 0.03218 -0.00816 0.03334 C -0.00798 0.03403 -0.00746 0.0382 -0.00712 0.03912 C -0.00694 0.03982 -0.0066 0.04028 -0.00625 0.04098 C -0.00608 0.04167 -0.0059 0.04236 -0.00573 0.04283 C -0.00521 0.04468 -0.00434 0.04653 -0.0033 0.04792 C -0.00295 0.04838 -0.00243 0.04861 -0.00191 0.04908 C -0.00156 0.04954 -0.00139 0.05023 -0.00104 0.05047 C 0.00052 0.05139 0.00208 0.05185 0.00365 0.05232 C 0.00504 0.05278 0.00573 0.05348 0.00712 0.05371 C 0.00868 0.05394 0.01059 0.05394 0.01233 0.05417 C 0.01267 0.0544 0.0132 0.05463 0.01372 0.05486 C 0.01493 0.05533 0.01754 0.05579 0.01892 0.05625 C 0.02153 0.05579 0.0224 0.05579 0.02448 0.05486 C 0.02552 0.0544 0.02639 0.05371 0.02743 0.05371 L 0.0316 0.05301 C 0.03386 0.05255 0.0382 0.05162 0.0382 0.05185 C 0.03906 0.05139 0.03976 0.0507 0.04063 0.05047 C 0.04167 0.05 0.04375 0.05 0.04497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2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0033 0.17615 C -0.0033 0.17662 -0.00035 0.19213 0.00347 0.19305 C 0.00729 0.19375 0.01111 0.19189 0.01493 0.19143 C 0.01944 0.18935 0.01753 0.19097 0.02083 0.1868 " pathEditMode="relative" rAng="0" ptsTypes="AAAAA">
                                      <p:cBhvr>
                                        <p:cTn id="3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75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0033 0.17615 C -0.0033 0.17662 -0.00035 0.19213 0.00347 0.19305 C 0.00729 0.19375 0.01111 0.19189 0.01493 0.19143 C 0.01944 0.18935 0.01753 0.19097 0.02083 0.1868 " pathEditMode="relative" rAng="0" ptsTypes="AAAAA">
                                      <p:cBhvr>
                                        <p:cTn id="49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186291" y="1916252"/>
            <a:ext cx="3775393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city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55" y="2397947"/>
            <a:ext cx="710150" cy="70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51" y="1946988"/>
            <a:ext cx="710150" cy="707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85" y="2358574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54" y="2085584"/>
            <a:ext cx="710150" cy="707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33" y="2393359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93" y="2366840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1389 -0.00602 L -0.02865 -0.00602 L -0.05087 0.00254 L -0.06111 0.02963 L -0.06562 0.0618 L -0.06198 0.09375 L -0.05278 0.10856 L -0.04167 0.11736 L -0.02222 0.11736 L -0.00556 0.1074 L 0.00469 0.09884 " pathEditMode="relative" rAng="0" ptsTypes="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0026 0.10116 C -0.00173 0.10486 -0.00121 0.1088 -2.77778E-6 0.11227 C 0.00052 0.11343 0.00157 0.11389 0.00191 0.11482 C 0.00243 0.11597 0.00209 0.11759 0.00278 0.11852 C 0.00348 0.11945 0.00469 0.11945 0.00556 0.11991 C 0.00712 0.11968 0.01736 0.11875 0.01945 0.11597 L 0.02049 0.11482 " pathEditMode="relative" rAng="0" ptsTypes="AAA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00191 0.15208 C -0.00191 0.15463 -0.00191 0.15717 -0.00156 0.15972 C -0.00139 0.16065 -0.00104 0.16134 -0.00052 0.1618 C 0.00035 0.1625 0.00312 0.16342 0.00434 0.16365 C 0.00503 0.16412 0.00555 0.16481 0.00625 0.16504 C 0.00764 0.16551 0.01024 0.16643 0.01024 0.16666 C 0.01389 0.1662 0.01771 0.16597 0.02153 0.16574 C 0.02205 0.16551 0.02274 0.16527 0.02344 0.16504 C 0.0243 0.16481 0.025 0.16458 0.02587 0.16435 C 0.03003 0.16065 0.02465 0.16504 0.02882 0.1625 C 0.02934 0.16203 0.02969 0.16157 0.03021 0.16111 C 0.03229 0.15972 0.03142 0.16157 0.03229 0.15926 " pathEditMode="relative" rAng="0" ptsTypes="AAAAAAAAAAAAA">
                                      <p:cBhvr>
                                        <p:cTn id="4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1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1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5747 -0.0011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1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6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1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09861 L 0.00642 0.11481 L 0.02031 0.12083 L 0.03142 0.12083 L 0.04809 0.10856 L 0.06198 0.0963 L 0.06753 0.0838 L 0.06944 0.0037 L 0.06284 0.16412 L 0.05451 0.18148 L 0.03333 0.19259 L 0.00451 0.1912 L -0.00365 0.1875 " pathEditMode="relative" rAng="0" ptsTypes="AAAAAAAAAAAAAA">
                                      <p:cBhvr>
                                        <p:cTn id="68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8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094083" y="1916252"/>
            <a:ext cx="4030270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face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5" y="2397947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64" y="1809125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44" y="2397947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89" y="2397946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15" y="2821808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1.48148E-6 L -0.01805 -0.00533 L -0.02847 -0.00324 L -0.03593 0.00463 L -0.04079 0.02176 L -0.04756 0.24282 C -0.04791 0.24791 -0.04774 0.2493 -0.04843 0.25347 C -0.04843 0.25416 -0.0486 0.25486 -0.04878 0.25555 C -0.04895 0.25625 -0.04947 0.25671 -0.04965 0.25741 C -0.04999 0.25833 -0.05017 0.25949 -0.05051 0.26065 C -0.05051 0.26111 -0.05051 0.26203 -0.05086 0.26227 L -0.05208 0.26342 C -0.05347 0.2662 -0.0526 0.26481 -0.05538 0.26736 C -0.0559 0.26759 -0.05624 0.26828 -0.05676 0.26852 C -0.05746 0.26875 -0.0585 0.26875 -0.05919 0.26944 C -0.05954 0.26991 -0.05989 0.27037 -0.06041 0.2706 C -0.06145 0.27106 -0.06267 0.27106 -0.06371 0.27129 C -0.06562 0.27106 -0.06735 0.27106 -0.06926 0.2706 C -0.07013 0.27037 -0.07083 0.26967 -0.07169 0.26944 C -0.07308 0.26921 -0.07413 0.26898 -0.07551 0.26852 C -0.07586 0.26828 -0.07621 0.26782 -0.07673 0.26782 C -0.0776 0.26782 -0.07864 0.26782 -0.07951 0.26782 L -0.07951 0.26782 " pathEditMode="relative" ptsTypes="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06007 -0.00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0.00023 C -0.00139 -0.00023 -0.00278 -0.00047 -0.00417 -0.0007 C -0.00503 -0.00093 -0.0059 -0.00185 -0.00694 -0.00185 L -0.01562 -0.00324 C -0.01614 -0.00347 -0.01667 -0.00371 -0.01701 -0.00371 C -0.02413 -0.0051 -0.02656 -0.00417 -0.03472 -0.00371 C -0.03524 -0.00347 -0.03594 -0.00301 -0.03646 -0.00255 C -0.03715 -0.00232 -0.03785 -0.00209 -0.03837 -0.00185 C -0.03889 -0.00185 -0.03923 -0.00162 -0.03976 -0.00139 C -0.04028 -0.00093 -0.04062 -0.00047 -0.04114 2.59259E-6 C -0.04358 0.00139 -0.04236 -0.00093 -0.04531 0.00301 L -0.04809 0.00671 L -0.04948 0.00856 C -0.05104 0.01458 -0.04861 0.00532 -0.05087 0.01296 C -0.0526 0.01828 -0.05104 0.01481 -0.05278 0.01852 C -0.05295 0.01921 -0.05295 0.02014 -0.05312 0.02083 C -0.0533 0.02153 -0.05347 0.02222 -0.05364 0.02268 L -0.05451 0.02778 C -0.05469 0.03356 -0.05486 0.03958 -0.05503 0.0456 C -0.05503 0.04653 -0.05538 0.04722 -0.05555 0.04815 C -0.05573 0.05 -0.0559 0.05185 -0.0559 0.0537 C -0.0559 0.06828 -0.0559 0.08287 -0.05555 0.09745 C -0.05555 0.09815 -0.05521 0.09861 -0.05503 0.0993 C -0.05226 0.11435 -0.05625 0.09444 -0.05417 0.10416 C -0.05347 0.10717 -0.05382 0.10764 -0.05173 0.11041 C -0.05139 0.11111 -0.05087 0.1118 -0.05035 0.11227 C -0.04948 0.11319 -0.04757 0.11481 -0.04757 0.11504 L -0.03976 0.11967 C -0.03837 0.1199 -0.03698 0.12014 -0.03559 0.12037 C -0.03472 0.1206 -0.03385 0.12106 -0.03281 0.12106 C -0.0309 0.12106 -0.02882 0.1206 -0.02673 0.12037 C -0.02639 0.1199 -0.02587 0.11944 -0.02535 0.11898 C -0.02483 0.11875 -0.02413 0.11875 -0.02361 0.11852 C -0.02309 0.11828 -0.02257 0.11805 -0.02222 0.11782 C -0.01996 0.11597 -0.02135 0.1169 -0.01805 0.11528 L -0.01667 0.11481 C -0.01441 0.11273 -0.0158 0.11365 -0.0125 0.11227 C -0.01198 0.11203 -0.01146 0.11203 -0.01111 0.11157 C -0.00972 0.11041 -0.00937 0.11041 -0.00833 0.10856 C -0.00642 0.10555 -0.00851 0.10787 -0.0059 0.10555 C -0.00451 0.10231 -0.00555 0.10416 -0.00226 0.10115 L -0.00087 0.1 C -0.00052 0.0993 -0.00017 0.09884 -1.11111E-6 0.09815 C 0.00035 0.09722 0.00052 0.09629 0.00104 0.0956 C 0.00139 0.0949 0.00191 0.09444 0.00243 0.09375 C 0.00278 0.09328 0.0033 0.0919 0.0033 0.09213 L 0.01111 0.08194 C 0.01129 0.08009 0.01146 0.07824 0.01163 0.07639 C 0.01163 0.07592 0.01198 0.07523 0.01215 0.07453 C 0.01233 0.07291 0.01267 0.07129 0.01302 0.06967 C 0.0132 0.06875 0.0132 0.06805 0.01354 0.06713 L 0.01441 0.06342 L 0.01493 0.06157 C 0.01493 0.06018 0.01511 0.05879 0.01528 0.0574 C 0.01545 0.05671 0.01563 0.05602 0.0158 0.05555 C 0.01615 0.05301 0.01667 0.04815 0.01667 0.04838 C 0.01649 0.04213 0.01649 0.03611 0.01632 0.03009 C 0.01615 0.0294 0.01597 0.02893 0.0158 0.02824 C 0.01545 0.02662 0.01493 0.02338 0.01493 0.02361 C 0.01389 0.01157 0.01406 0.01574 0.01493 -0.00324 C 0.01493 -0.00394 0.01528 -0.00556 0.01528 -0.00533 L 0.01215 0.0993 C 0.01215 0.10231 0.01215 0.10509 0.0125 0.10787 C 0.01302 0.11227 0.0132 0.11088 0.01493 0.11342 C 0.01528 0.11412 0.01545 0.11481 0.0158 0.11528 C 0.01615 0.1162 0.01615 0.11713 0.01667 0.11782 C 0.01823 0.1199 0.0191 0.12014 0.02083 0.12106 C 0.02361 0.12083 0.02639 0.1206 0.02917 0.12037 C 0.02986 0.12014 0.03038 0.12014 0.03108 0.11967 C 0.03177 0.11921 0.03386 0.1169 0.03438 0.11666 C 0.03472 0.1162 0.03577 0.11597 0.03577 0.1162 " pathEditMode="relative" rAng="0" ptsTypes="AAAAAAAAAAAAAAAAAAAAAAAAAAAAAAAAAAAAAAAAAAAAAAAAAAAAAAAAAAAAAAAAAAAAAAAA">
                                      <p:cBhvr>
                                        <p:cTn id="3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1389 -0.00602 L -0.02864 -0.00602 L -0.05086 0.00254 L -0.06111 0.02963 L -0.06562 0.0618 L -0.06198 0.09375 L -0.05277 0.10856 L -0.04166 0.11736 L -0.02222 0.11736 L -0.00555 0.1074 L 0.00469 0.09884 " pathEditMode="relative" rAng="0" ptsTypes="AAAAAAAAAA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0.00023 C 0.00712 -0.00115 0.00156 -0.00023 0.00712 -0.00139 C 0.00816 -0.00162 0.0092 -0.00162 0.01042 -0.00208 C 0.01198 -0.00231 0.01354 -0.00254 0.0151 -0.00324 C 0.01597 -0.0037 0.01701 -0.0044 0.01788 -0.0044 L 0.0217 -0.00509 L 0.02604 -0.00694 C 0.02639 -0.00717 0.02691 -0.00764 0.02743 -0.00764 C 0.0283 -0.00787 0.03021 -0.00833 0.03125 -0.00902 C 0.0316 -0.00926 0.03212 -0.00995 0.03264 -0.01018 C 0.03316 -0.01065 0.03385 -0.01065 0.03455 -0.01088 C 0.03489 -0.01111 0.03542 -0.01134 0.03594 -0.01157 C 0.0368 -0.01227 0.03767 -0.01342 0.03871 -0.01389 C 0.03923 -0.01412 0.03976 -0.01435 0.0401 -0.01458 C 0.04444 -0.01782 0.04167 -0.01597 0.04444 -0.01898 C 0.04479 -0.01944 0.04548 -0.0199 0.04583 -0.02037 C 0.04653 -0.02106 0.04774 -0.02291 0.04774 -0.02268 C 0.04792 -0.02361 0.04792 -0.02453 0.04826 -0.02546 C 0.04983 -0.03032 0.04861 -0.0243 0.04965 -0.02916 C 0.05 -0.03078 0.05035 -0.0324 0.05052 -0.03426 C 0.05087 -0.0368 0.05104 -0.03935 0.05156 -0.0419 C 0.05156 -0.04236 0.05191 -0.04305 0.05208 -0.04375 C 0.05191 -0.04884 0.05191 -0.0537 0.05156 -0.05879 C 0.05139 -0.06018 0.05052 -0.06319 0.04965 -0.06458 C 0.0493 -0.06504 0.04861 -0.06527 0.04826 -0.06574 C 0.04774 -0.06643 0.04739 -0.06736 0.04687 -0.06759 C 0.04583 -0.06828 0.04496 -0.06852 0.04392 -0.06898 L 0.04114 -0.07014 C 0.04062 -0.07037 0.0401 -0.07083 0.03976 -0.07083 C 0.03437 -0.07176 0.03715 -0.07129 0.03125 -0.07199 C 0.02743 -0.07176 0.02396 -0.07199 0.02031 -0.07083 C 0.01979 -0.0706 0.01927 -0.07037 0.01892 -0.07014 C 0.01805 -0.0699 0.01736 -0.0699 0.01649 -0.06967 C 0.01528 -0.06921 0.01267 -0.06828 0.01267 -0.06805 C 0.01233 -0.06782 0.01215 -0.06736 0.0118 -0.06713 C 0.01094 -0.06643 0.00816 -0.06597 0.00746 -0.06574 C 0.00347 -0.06389 0.00833 -0.06643 0.00521 -0.06389 C 0.00469 -0.06365 0.00417 -0.06342 0.00364 -0.06319 C 0.0033 -0.06273 0.00278 -0.06227 0.00226 -0.06203 C 0.00173 -0.06157 0.00104 -0.06134 0.00035 -0.06065 C -0.00035 -0.05995 -0.0007 -0.05879 -0.00156 -0.0581 L -0.00295 -0.05694 C -0.00538 -0.05185 -0.00208 -0.0581 -0.00521 -0.0537 C -0.00608 -0.05277 -0.0066 -0.05069 -0.00712 -0.0493 C -0.00868 -0.04583 -0.00851 -0.04629 -0.01007 -0.04421 C -0.01024 -0.04259 -0.01077 -0.04097 -0.01094 -0.03935 C -0.01163 -0.03379 -0.01129 -0.0368 -0.01181 -0.03032 C -0.01181 -0.0169 -0.01181 -0.00347 -0.01146 0.00996 C -0.01129 0.01412 -0.01146 0.01829 -0.01042 0.02199 C -0.0099 0.02408 -0.0099 0.02431 -0.00955 0.02639 C -0.00938 0.02755 -0.0092 0.02848 -0.00903 0.02963 C -0.00886 0.03079 -0.00833 0.03218 -0.00816 0.03334 C -0.00799 0.03403 -0.00747 0.0382 -0.00712 0.03912 C -0.00695 0.03982 -0.0066 0.04028 -0.00625 0.04098 C -0.00608 0.04167 -0.0059 0.04236 -0.00573 0.04283 C -0.00521 0.04468 -0.00434 0.04653 -0.0033 0.04792 C -0.00295 0.04838 -0.00243 0.04861 -0.00191 0.04908 C -0.00156 0.04954 -0.00139 0.05023 -0.00104 0.05047 C 0.00052 0.05139 0.00208 0.05185 0.00364 0.05232 C 0.00503 0.05278 0.00573 0.05348 0.00712 0.05371 C 0.00868 0.05394 0.01059 0.05394 0.01233 0.05417 C 0.01267 0.0544 0.01319 0.05463 0.01371 0.05486 C 0.01493 0.05533 0.01753 0.05579 0.01892 0.05625 C 0.02153 0.05579 0.02239 0.05579 0.02448 0.05486 C 0.02552 0.0544 0.02639 0.05371 0.02743 0.05371 L 0.0316 0.05301 C 0.03385 0.05255 0.03819 0.05162 0.03819 0.05185 C 0.03906 0.05139 0.03976 0.0507 0.04062 0.05047 C 0.04167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60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771636" y="1916252"/>
            <a:ext cx="4328429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slice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5" y="2397947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03" y="2821808"/>
            <a:ext cx="710150" cy="707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66" y="1946988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00" y="2378030"/>
            <a:ext cx="710150" cy="707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7" y="1861312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01" y="2417403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4.16667E-6 0.00023 C -0.0007 -0.00116 -0.00122 -0.00232 -0.00191 -0.00348 C -0.00296 -0.00533 -0.00382 -0.00579 -0.00539 -0.00718 C -0.0066 -0.00834 -0.00695 -0.0088 -0.00868 -0.00903 C -0.01007 -0.00949 -0.01164 -0.00973 -0.01285 -0.01019 C -0.01285 -0.00996 -0.01667 -0.01135 -0.01754 -0.01158 L -0.0191 -0.01204 C -0.02431 -0.01204 -0.02952 -0.01204 -0.03473 -0.01158 C -0.03785 -0.01135 -0.03698 -0.01065 -0.03924 -0.00973 C -0.03976 -0.00926 -0.04028 -0.00926 -0.0408 -0.00903 C -0.04132 -0.0088 -0.04167 -0.00834 -0.04219 -0.00811 C -0.04306 -0.00764 -0.04375 -0.00764 -0.04462 -0.00718 C -0.04514 -0.00672 -0.04549 -0.00625 -0.04601 -0.00602 C -0.04688 -0.00556 -0.04775 -0.00556 -0.04844 -0.0051 C -0.04879 -0.00463 -0.04914 -0.0044 -0.04948 -0.00394 C -0.04983 -0.00348 -0.05018 -0.00301 -0.0507 -0.00255 C -0.05105 -0.00209 -0.05174 -0.00186 -0.05209 -0.00139 C -0.05243 -0.00093 -0.05261 -0.00047 -0.05296 3.33333E-6 C -0.0533 0.00046 -0.05382 0.00046 -0.054 0.00115 C -0.05434 0.00162 -0.05434 0.00231 -0.05452 0.00301 C -0.05452 0.0037 -0.05469 0.00416 -0.05487 0.00463 C -0.05469 0.01134 -0.05469 0.01805 -0.05452 0.025 C -0.05434 0.02615 -0.05434 0.02754 -0.054 0.02893 C -0.05382 0.03009 -0.05296 0.03102 -0.05209 0.03148 C -0.05174 0.03171 -0.05139 0.03171 -0.05105 0.03194 C -0.05035 0.0324 -0.04983 0.03264 -0.04914 0.0331 C -0.04879 0.0331 -0.04827 0.03333 -0.04792 0.03356 C -0.04462 0.03541 -0.04792 0.03379 -0.04532 0.03495 C -0.04497 0.03564 -0.04445 0.03611 -0.0441 0.03657 C -0.04393 0.03703 -0.04375 0.03773 -0.04341 0.03819 C -0.04271 0.03912 -0.04202 0.03912 -0.04115 0.03958 C -0.0408 0.04004 -0.04046 0.04074 -0.03993 0.0412 C -0.03907 0.04166 -0.03698 0.04213 -0.03698 0.04236 C -0.03664 0.04259 -0.03629 0.04282 -0.03577 0.04305 C -0.03212 0.04514 -0.03664 0.04166 -0.0323 0.04467 C -0.03108 0.0456 -0.02987 0.04676 -0.02848 0.04768 C -0.02813 0.04814 -0.02761 0.04838 -0.02709 0.04884 C -0.02674 0.04907 -0.02622 0.04907 -0.02587 0.0493 C -0.02552 0.04953 -0.02518 0.05 -0.02466 0.05023 C -0.02431 0.05046 -0.02396 0.05046 -0.02362 0.05069 C -0.02327 0.05115 -0.02292 0.05162 -0.0224 0.05185 C -0.02118 0.05254 -0.01997 0.05301 -0.01858 0.05324 C -0.01806 0.0537 -0.01754 0.05393 -0.01719 0.05439 C -0.01667 0.05463 -0.01632 0.05509 -0.01598 0.05532 C -0.01528 0.05578 -0.01372 0.05648 -0.01372 0.05671 C -0.01268 0.05787 -0.01268 0.0581 -0.01146 0.05879 C -0.01094 0.05926 -0.01025 0.05949 -0.0099 0.05995 C -0.00903 0.06088 -0.00851 0.06203 -0.00764 0.06296 C -0.00382 0.06689 -0.00851 0.0618 -0.00452 0.06643 C -0.00382 0.06736 -0.00278 0.06828 -0.00191 0.06898 C -0.00018 0.07245 -0.0007 0.07083 4.16667E-6 0.07361 C 0.00017 0.07708 0.00017 0.08032 0.00034 0.08379 C 0.00052 0.08426 0.00086 0.08472 0.00086 0.08518 C 0.00086 0.08703 0.00069 0.08865 0.00034 0.09027 C -0.00018 0.09398 -0.00018 0.09259 -0.00105 0.0949 C -0.00313 0.09977 -0.00157 0.09814 -0.00382 0.1 C -0.00434 0.10115 -0.00469 0.10208 -0.00573 0.10301 C -0.00608 0.10347 -0.00677 0.1037 -0.0073 0.10416 C -0.01042 0.10671 -0.00834 0.10555 -0.01059 0.10671 C -0.01441 0.11018 -0.01042 0.10671 -0.01337 0.10856 C -0.01372 0.10902 -0.01407 0.10949 -0.01441 0.10972 C -0.01511 0.10995 -0.0158 0.10995 -0.01632 0.11018 C -0.01719 0.11041 -0.01789 0.11088 -0.01858 0.11111 L -0.02014 0.1118 C -0.02518 0.11157 -0.03039 0.11157 -0.03542 0.11111 C -0.03577 0.11111 -0.03612 0.11088 -0.03664 0.11064 C -0.03785 0.11018 -0.04028 0.10972 -0.04028 0.10995 C -0.0408 0.10926 -0.04115 0.10902 -0.0415 0.10856 C -0.04219 0.10833 -0.04358 0.10787 -0.0441 0.10764 C -0.04688 0.10671 -0.0441 0.10717 -0.04914 0.10602 C -0.05122 0.10578 -0.05157 0.10578 -0.0533 0.10509 C -0.05365 0.10486 -0.05417 0.10486 -0.05452 0.10463 C -0.05712 0.10277 -0.05382 0.10439 -0.05712 0.10254 C -0.05782 0.10208 -0.05938 0.10162 -0.05938 0.10185 C -0.05973 0.10115 -0.06025 0.10092 -0.06059 0.10046 C -0.06077 0.1 -0.06059 0.0993 -0.06094 0.09907 C -0.06129 0.09861 -0.06198 0.09791 -0.06198 0.09814 " pathEditMode="relative" rAng="0" ptsTypes="AAAAAAAAAAAAAAAAAAAAAAAAAAAAAAAAAAAAAAAAAAAAAAAAAAAAAAAAAAAAAAAAAAAAAAAAAAAAAA">
                                      <p:cBhvr>
                                        <p:cTn id="16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0329 0.17615 C -0.00329 0.17662 -0.00034 0.19213 0.00348 0.19305 C 0.0073 0.19375 0.01112 0.19189 0.01494 0.19143 C 0.01945 0.18935 0.01754 0.19097 0.02084 0.1868 " pathEditMode="relative" rAng="0" ptsTypes="AAAAA">
                                      <p:cBhvr>
                                        <p:cTn id="2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0026 0.10116 C -0.00173 0.10486 -0.00121 0.1088 5E-6 0.11227 C 0.00052 0.11343 0.00156 0.11389 0.0019 0.11481 C 0.00244 0.11597 0.00209 0.11759 0.00278 0.11852 C 0.00348 0.11944 0.00469 0.11944 0.00556 0.11991 C 0.00711 0.11968 0.01737 0.11875 0.01945 0.11597 L 0.02049 0.11481 " pathEditMode="relative" rAng="0" ptsTypes="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7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8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35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1389 -0.00602 L -0.02864 -0.00602 L -0.05086 0.00254 L -0.06111 0.02963 L -0.06562 0.0618 L -0.06198 0.09375 L -0.05277 0.10856 L -0.04166 0.11736 L -0.02222 0.11736 L -0.00555 0.1074 L 0.00469 0.09884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3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8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35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0.00712 -0.00115 0.00156 -0.00023 0.00712 -0.00139 C 0.00816 -0.00162 0.0092 -0.00162 0.01042 -0.00208 C 0.01198 -0.00231 0.01354 -0.00254 0.0151 -0.00324 C 0.01597 -0.0037 0.01701 -0.0044 0.01788 -0.0044 L 0.0217 -0.00509 L 0.02604 -0.00694 C 0.02639 -0.00717 0.02691 -0.00764 0.02743 -0.00764 C 0.0283 -0.00787 0.03021 -0.00833 0.03125 -0.00902 C 0.0316 -0.00926 0.03212 -0.00995 0.03264 -0.01018 C 0.03316 -0.01065 0.03385 -0.01065 0.03455 -0.01088 C 0.03489 -0.01111 0.03542 -0.01134 0.03594 -0.01157 C 0.0368 -0.01227 0.03767 -0.01342 0.03871 -0.01389 C 0.03923 -0.01412 0.03976 -0.01435 0.0401 -0.01458 C 0.04444 -0.01782 0.04167 -0.01597 0.04444 -0.01898 C 0.04479 -0.01944 0.04548 -0.0199 0.04583 -0.02037 C 0.04653 -0.02106 0.04774 -0.02291 0.04774 -0.02268 C 0.04792 -0.02361 0.04792 -0.02453 0.04826 -0.02546 C 0.04982 -0.03032 0.04861 -0.0243 0.04965 -0.02916 C 0.05 -0.03078 0.05035 -0.0324 0.05052 -0.03426 C 0.05087 -0.0368 0.05104 -0.03935 0.05156 -0.0419 C 0.05156 -0.04236 0.05191 -0.04305 0.05208 -0.04375 C 0.05191 -0.04884 0.05191 -0.0537 0.05156 -0.05879 C 0.05139 -0.06018 0.05052 -0.06319 0.04965 -0.06458 C 0.0493 -0.06504 0.04861 -0.06527 0.04826 -0.06574 C 0.04774 -0.06643 0.04739 -0.06736 0.04687 -0.06759 C 0.04583 -0.06828 0.04496 -0.06852 0.04392 -0.06898 L 0.04114 -0.07014 C 0.04062 -0.07037 0.0401 -0.07083 0.03976 -0.07083 C 0.03437 -0.07176 0.03715 -0.07129 0.03125 -0.07199 C 0.02743 -0.07176 0.02396 -0.07199 0.02031 -0.07083 C 0.01979 -0.0706 0.01927 -0.07037 0.01892 -0.07014 C 0.01805 -0.0699 0.01736 -0.0699 0.01649 -0.06967 C 0.01528 -0.06921 0.01267 -0.06828 0.01267 -0.06805 C 0.01232 -0.06782 0.01215 -0.06736 0.0118 -0.06713 C 0.01094 -0.06643 0.00816 -0.06597 0.00746 -0.06574 C 0.00347 -0.06389 0.00833 -0.06643 0.00521 -0.06389 C 0.00469 -0.06365 0.00417 -0.06342 0.00364 -0.06319 C 0.0033 -0.06273 0.00278 -0.06227 0.00226 -0.06203 C 0.00173 -0.06157 0.00104 -0.06134 0.00035 -0.06065 C -0.00035 -0.05995 -0.0007 -0.05879 -0.00156 -0.0581 L -0.00295 -0.05694 C -0.00538 -0.05185 -0.00208 -0.0581 -0.00521 -0.0537 C -0.00608 -0.05277 -0.0066 -0.05069 -0.00712 -0.0493 C -0.00868 -0.04583 -0.00851 -0.04629 -0.01007 -0.04421 C -0.01024 -0.04259 -0.01077 -0.04097 -0.01094 -0.03935 C -0.01163 -0.03379 -0.01129 -0.0368 -0.01181 -0.03032 C -0.01181 -0.0169 -0.01181 -0.00347 -0.01146 0.00996 C -0.01129 0.01412 -0.01146 0.01829 -0.01042 0.02199 C -0.0099 0.02408 -0.0099 0.02431 -0.00955 0.02639 C -0.00938 0.02755 -0.0092 0.02848 -0.00903 0.02963 C -0.00886 0.03079 -0.00833 0.03218 -0.00816 0.03334 C -0.00799 0.03403 -0.00747 0.0382 -0.00712 0.03912 C -0.00695 0.03982 -0.0066 0.04028 -0.00625 0.04098 C -0.00608 0.04167 -0.0059 0.04236 -0.00573 0.04283 C -0.00521 0.04468 -0.00434 0.04653 -0.0033 0.04792 C -0.00295 0.04838 -0.00243 0.04861 -0.00191 0.04908 C -0.00156 0.04954 -0.00139 0.05023 -0.00104 0.05047 C 0.00052 0.05139 0.00208 0.05185 0.00364 0.05232 C 0.00503 0.05278 0.00573 0.05348 0.00712 0.05371 C 0.00868 0.05394 0.01059 0.05394 0.01232 0.05417 C 0.01267 0.0544 0.01319 0.05463 0.01371 0.05486 C 0.01493 0.05533 0.01753 0.05579 0.01892 0.05625 C 0.02153 0.05579 0.02239 0.05579 0.02448 0.05486 C 0.02552 0.0544 0.02639 0.05371 0.02743 0.05371 L 0.0316 0.05301 C 0.03385 0.05255 0.03819 0.05162 0.03819 0.05185 C 0.03906 0.05139 0.03976 0.0507 0.04062 0.05047 C 0.04167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68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1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129610" y="1916252"/>
            <a:ext cx="5591595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many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12" y="2364899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66" y="2397946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37" y="2361825"/>
            <a:ext cx="710150" cy="707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13" y="2378489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00087 0.1162 L 0.0085 0.02523 C 0.00937 0.02361 0.01024 0.02199 0.01093 0.02014 C 0.01197 0.01759 0.01059 0.0162 0.01423 0.01458 L 0.01701 0.01319 C 0.01892 0.01065 0.01701 0.01296 0.01944 0.01134 C 0.01996 0.01088 0.02031 0.01041 0.02083 0.00995 C 0.02135 0.00972 0.02187 0.00972 0.02222 0.00949 C 0.02326 0.00856 0.02395 0.00741 0.02517 0.00694 C 0.02604 0.00648 0.02708 0.00625 0.02795 0.00555 C 0.02847 0.00509 0.02881 0.00463 0.02934 0.0044 C 0.0302 0.0037 0.03229 0.00301 0.03229 0.00324 C 0.03454 0.00116 0.03316 0.00208 0.03645 0.00046 L 0.03923 -0.0007 L 0.04027 -0.0007 L 0.04027 -0.00047 C 0.04166 -0.00093 0.04305 -0.00116 0.04461 -0.00139 C 0.04548 -0.00162 0.04635 -0.00185 0.04739 -0.00185 C 0.05 -0.00185 0.05277 -0.00162 0.05538 -0.00139 C 0.05937 0.00046 0.05746 -0.00093 0.06111 0.00254 L 0.0625 0.0037 C 0.06267 0.0044 0.06267 0.00509 0.06302 0.00555 L 0.06441 0.00741 L 0.06545 0.11828 L 0.07621 0.02083 C 0.07725 0.01921 0.07812 0.01759 0.07916 0.01643 C 0.08003 0.01528 0.08107 0.01458 0.08194 0.01389 C 0.08385 0.01227 0.08281 0.01273 0.08472 0.01203 C 0.08697 0.00903 0.08437 0.01203 0.08715 0.00995 C 0.09027 0.00764 0.0901 0.00671 0.09375 0.00509 L 0.0967 0.0037 L 0.09809 0.00301 C 0.1 0.00069 0.09826 0.00231 0.10225 0.00116 C 0.1052 0.00046 0.10208 0.00046 0.10572 2.22222E-6 C 0.10746 -0.00047 0.1092 -0.00047 0.11093 -0.0007 C 0.11215 -0.00116 0.11545 -0.00185 0.11649 -0.00185 C 0.11701 -0.00185 0.11753 -0.00162 0.11805 -0.00139 C 0.11857 -0.00116 0.11927 -0.00093 0.11979 -0.0007 C 0.12083 0.00023 0.12187 0.00069 0.12274 0.00185 C 0.12309 0.00231 0.12343 0.00254 0.12361 0.00301 C 0.12482 0.00509 0.12569 0.00717 0.12656 0.00949 C 0.12673 0.00995 0.12673 0.01065 0.12691 0.01134 C 0.12725 0.01666 0.12708 0.01805 0.12795 0.02199 C 0.12829 0.02338 0.12881 0.02592 0.12881 0.02616 C 0.12916 0.02963 0.12934 0.03241 0.12986 0.03588 C 0.13003 0.03703 0.1302 0.03796 0.1302 0.03912 L 0.12986 0.05625 L 0.12881 0.10116 C 0.12881 0.10139 0.12934 0.10972 0.1302 0.11065 C 0.13072 0.11111 0.13125 0.11134 0.13177 0.1118 C 0.13246 0.11273 0.1342 0.11551 0.13559 0.1162 C 0.13628 0.11666 0.13715 0.11666 0.13784 0.1169 C 0.14079 0.11666 0.14392 0.11666 0.14687 0.1162 C 0.14791 0.1162 0.14913 0.11551 0.15017 0.11504 C 0.15277 0.11412 0.15138 0.11481 0.15312 0.11366 " pathEditMode="relative" rAng="0" ptsTypes="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5E-6 0.00023 C -0.00139 -0.00023 -0.00277 -0.00047 -0.00416 -0.0007 C -0.00504 -0.00093 -0.0059 -0.00185 -0.00694 -0.00185 L -0.01563 -0.00324 C -0.01615 -0.00347 -0.01667 -0.00371 -0.01702 -0.00371 C -0.02414 -0.0051 -0.02657 -0.00417 -0.03473 -0.00371 C -0.03525 -0.00347 -0.03594 -0.00301 -0.03646 -0.00255 C -0.03716 -0.00232 -0.03785 -0.00209 -0.03837 -0.00185 C -0.03889 -0.00185 -0.03924 -0.00162 -0.03976 -0.00139 C -0.04028 -0.00093 -0.04063 -0.00047 -0.04114 2.59259E-6 C -0.04358 0.00139 -0.04237 -0.00093 -0.04531 0.00301 L -0.0481 0.00671 L -0.04948 0.00856 C -0.05104 0.01458 -0.04862 0.00532 -0.05087 0.01296 C -0.0526 0.01828 -0.05104 0.01481 -0.05278 0.01852 C -0.05296 0.01921 -0.05296 0.02014 -0.05313 0.02083 C -0.0533 0.02153 -0.05348 0.02222 -0.05364 0.02268 L -0.05452 0.02778 C -0.05469 0.03356 -0.05487 0.03958 -0.05504 0.0456 C -0.05504 0.04653 -0.05539 0.04722 -0.05556 0.04815 C -0.05573 0.05 -0.05591 0.05185 -0.05591 0.0537 C -0.05591 0.06828 -0.05591 0.08287 -0.05556 0.09745 C -0.05556 0.09815 -0.0552 0.09861 -0.05504 0.0993 C -0.05225 0.11435 -0.05624 0.09444 -0.05417 0.10416 C -0.05348 0.10717 -0.05381 0.10764 -0.05174 0.11041 C -0.05139 0.11111 -0.05087 0.1118 -0.05035 0.11227 C -0.04948 0.11319 -0.04757 0.11481 -0.04757 0.11504 L -0.03976 0.11967 C -0.03837 0.1199 -0.03698 0.12014 -0.0356 0.12037 C -0.03473 0.1206 -0.03386 0.12106 -0.03282 0.12106 C -0.03091 0.12106 -0.02882 0.1206 -0.02674 0.12037 C -0.02639 0.1199 -0.02587 0.11944 -0.02535 0.11898 C -0.02483 0.11875 -0.02414 0.11875 -0.02362 0.11852 C -0.0231 0.11828 -0.02257 0.11805 -0.02223 0.11782 C -0.01997 0.11597 -0.02136 0.1169 -0.01806 0.11528 L -0.01667 0.11481 C -0.01441 0.11273 -0.0158 0.11365 -0.0125 0.11227 C -0.01198 0.11203 -0.01146 0.11203 -0.01112 0.11157 C -0.00972 0.11041 -0.00938 0.11041 -0.00834 0.10856 C -0.00643 0.10555 -0.0085 0.10787 -0.0059 0.10555 C -0.00451 0.10231 -0.00555 0.10416 -0.00225 0.10115 L -0.00087 0.1 C -0.00052 0.0993 -0.00017 0.09884 5E-6 0.09815 C 0.00035 0.09722 0.00052 0.09629 0.00105 0.0956 C 0.00139 0.0949 0.0019 0.09444 0.00244 0.09375 C 0.00278 0.09328 0.0033 0.0919 0.0033 0.09213 L 0.01111 0.08194 C 0.01129 0.08009 0.01146 0.07824 0.01163 0.07639 C 0.01163 0.07592 0.01198 0.07523 0.01216 0.07453 C 0.01233 0.07291 0.01268 0.07129 0.01303 0.06967 C 0.0132 0.06875 0.0132 0.06805 0.01355 0.06713 L 0.0144 0.06342 L 0.01494 0.06157 C 0.01494 0.06018 0.0151 0.05879 0.01528 0.0574 C 0.01546 0.05671 0.01562 0.05602 0.0158 0.05555 C 0.01615 0.05301 0.01666 0.04815 0.01666 0.04838 C 0.0165 0.04213 0.0165 0.03611 0.01632 0.03009 C 0.01615 0.0294 0.01598 0.02893 0.0158 0.02824 C 0.01546 0.02662 0.01494 0.02338 0.01494 0.02361 C 0.01389 0.01157 0.01406 0.01574 0.01494 -0.00324 C 0.01494 -0.00394 0.01528 -0.00556 0.01528 -0.00533 L 0.01216 0.0993 C 0.01216 0.10231 0.01216 0.10509 0.0125 0.10787 C 0.01303 0.11227 0.0132 0.11088 0.01494 0.11342 C 0.01528 0.11412 0.01546 0.11481 0.0158 0.11528 C 0.01615 0.1162 0.01615 0.11713 0.01666 0.11782 C 0.01823 0.1199 0.0191 0.12014 0.02084 0.12106 C 0.02361 0.12083 0.02639 0.1206 0.02916 0.12037 C 0.02987 0.12014 0.03039 0.12014 0.03108 0.11967 C 0.03178 0.11921 0.03386 0.1169 0.03438 0.11666 C 0.03473 0.1162 0.03577 0.11597 0.03577 0.1162 " pathEditMode="relative" rAng="0" ptsTypes="AAAAAAAAAAAAAAAAAAAAAAAAAA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C -2.77778E-6 0.03936 0.00018 0.07917 0.00035 0.11875 L 0.00938 0.03149 C 0.01042 0.0301 0.01163 0.02894 0.01268 0.02778 C 0.01563 0.02385 0.01059 0.02732 0.0165 0.022 C 0.01997 0.01875 0.01563 0.02292 0.01927 0.01875 C 0.01979 0.01829 0.02032 0.01806 0.02084 0.0176 C 0.02136 0.0169 0.02188 0.01575 0.02257 0.01505 C 0.02604 0.01204 0.02188 0.01575 0.02604 0.01181 C 0.02639 0.01135 0.02691 0.01088 0.02743 0.01065 C 0.02778 0.01042 0.0283 0.01019 0.02882 0.00996 C 0.02952 0.00973 0.03004 0.00926 0.03073 0.0088 C 0.03125 0.00834 0.0316 0.00788 0.03212 0.00741 C 0.03299 0.00695 0.03403 0.00672 0.0349 0.00625 L 0.03646 0.00556 L 0.03785 0.00487 C 0.03837 0.00463 0.03872 0.0044 0.03924 0.0044 C 0.03993 0.00417 0.04045 0.00394 0.04115 0.00371 C 0.04202 0.00325 0.04306 0.00278 0.04393 0.00232 C 0.04445 0.00232 0.04497 0.00186 0.04532 0.00186 C 0.04775 0.00093 0.0467 0.00139 0.04879 0.00047 C 0.05174 0.0007 0.05469 0.00047 0.05764 0.00116 C 0.05886 0.00139 0.05955 0.00278 0.06059 0.00371 C 0.06111 0.00417 0.06163 0.0044 0.06198 0.00487 L 0.06441 0.00811 C 0.06563 0.01343 0.06389 0.00695 0.0658 0.01135 C 0.06598 0.01181 0.06598 0.0125 0.06632 0.0132 C 0.0665 0.01389 0.06684 0.01436 0.06719 0.01505 C 0.06736 0.01575 0.06754 0.01621 0.06771 0.0169 C 0.06806 0.01852 0.06823 0.02038 0.06858 0.022 C 0.06962 0.02593 0.06962 0.02454 0.06962 0.02639 L 0.06771 0.08519 C 0.06684 0.09561 0.06684 0.09213 0.06771 0.10718 C 0.06771 0.1095 0.06858 0.11297 0.06997 0.11413 C 0.07049 0.11459 0.07101 0.11505 0.07153 0.11551 C 0.07188 0.11575 0.07205 0.11644 0.0724 0.11667 C 0.07396 0.11783 0.07587 0.11829 0.07761 0.11875 C 0.08021 0.11852 0.08264 0.11829 0.08525 0.11806 C 0.08577 0.11783 0.08646 0.1176 0.08716 0.11737 C 0.08768 0.11713 0.08907 0.11621 0.08907 0.11644 " pathEditMode="relative" rAng="0" ptsTypes="AAAAAAAAAAAAAAAAAAAAAAAAAAAAAAAAAAAAAAAA">
                                      <p:cBhvr>
                                        <p:cTn id="3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1.38889E-6 0.09861 L 0.00642 0.11481 L 0.02031 0.12083 L 0.03142 0.12083 L 0.04809 0.10856 L 0.06198 0.0963 L 0.06753 0.0838 L 0.06944 0.0037 L 0.06285 0.16412 L 0.05451 0.18148 L 0.03333 0.19259 L 0.00451 0.1912 L -0.00365 0.1875 " pathEditMode="relative" rAng="0" ptsTypes="AAAAAAAAAAAAAA">
                                      <p:cBhvr>
                                        <p:cTn id="49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681807" y="901960"/>
            <a:ext cx="7787709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laughed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91" y="3849687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17" y="1383656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07" y="1792147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84" y="849401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29" y="1364200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83" y="1354471"/>
            <a:ext cx="710150" cy="707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69" y="856701"/>
            <a:ext cx="710150" cy="7079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49" y="1368640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00329 0.17616 C -0.00329 0.17662 -0.00034 0.19213 0.00348 0.19306 C 0.0073 0.19375 0.01112 0.1919 0.01493 0.19144 C 0.01945 0.18935 0.01754 0.19098 0.02084 0.18681 " pathEditMode="relative" rAng="0" ptsTypes="AAAAA">
                                      <p:cBhvr>
                                        <p:cTn id="1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-2.22222E-6 0.00023 C -0.00139 -0.00023 -0.00278 -0.00046 -0.00416 -0.00069 C -0.00503 -0.00092 -0.0059 -0.00185 -0.00694 -0.00185 L -0.01562 -0.00324 C -0.01614 -0.00347 -0.01666 -0.0037 -0.01701 -0.0037 C -0.02413 -0.00509 -0.02656 -0.00416 -0.03472 -0.0037 C -0.03524 -0.00347 -0.03594 -0.00301 -0.03646 -0.00254 C -0.03715 -0.00231 -0.03784 -0.00208 -0.03837 -0.00185 C -0.03889 -0.00185 -0.03923 -0.00162 -0.03975 -0.00139 C -0.04028 -0.00092 -0.04062 -0.00046 -0.04114 -2.96296E-6 C -0.04357 0.00139 -0.04236 -0.00092 -0.04531 0.00301 L -0.04809 0.00672 L -0.04948 0.00857 C -0.05104 0.01459 -0.04861 0.00533 -0.05087 0.01297 C -0.0526 0.01829 -0.05104 0.01482 -0.05278 0.01852 C -0.05295 0.01922 -0.05295 0.02014 -0.05312 0.02084 C -0.0533 0.02153 -0.05347 0.02223 -0.05364 0.02269 L -0.05451 0.02778 C -0.05469 0.03357 -0.05486 0.03959 -0.05503 0.0456 C -0.05503 0.04653 -0.05538 0.04723 -0.05555 0.04815 C -0.05573 0.05 -0.0559 0.05185 -0.0559 0.05371 C -0.0559 0.06829 -0.0559 0.08287 -0.05555 0.09746 C -0.05555 0.09815 -0.05521 0.09861 -0.05503 0.09931 C -0.05225 0.11435 -0.05625 0.09445 -0.05416 0.10417 C -0.05347 0.10718 -0.05382 0.10764 -0.05173 0.11042 C -0.05139 0.11111 -0.05087 0.11181 -0.05034 0.11227 C -0.04948 0.1132 -0.04757 0.11482 -0.04757 0.11505 L -0.03975 0.11968 C -0.03837 0.11991 -0.03698 0.12014 -0.03559 0.12037 C -0.03472 0.1206 -0.03385 0.12107 -0.03281 0.12107 C -0.0309 0.12107 -0.02882 0.1206 -0.02673 0.12037 C -0.02639 0.11991 -0.02587 0.11945 -0.02534 0.11898 C -0.02482 0.11875 -0.02413 0.11875 -0.02361 0.11852 C -0.02309 0.11829 -0.02257 0.11806 -0.02222 0.11783 C -0.01996 0.11598 -0.02135 0.1169 -0.01805 0.11528 L -0.01666 0.11482 C -0.01441 0.11273 -0.0158 0.11366 -0.0125 0.11227 C -0.01198 0.11204 -0.01146 0.11204 -0.01111 0.11158 C -0.00972 0.11042 -0.00937 0.11042 -0.00833 0.10857 C -0.00642 0.10556 -0.0085 0.10787 -0.0059 0.10556 C -0.00451 0.10232 -0.00555 0.10417 -0.00225 0.10116 L -0.00087 0.1 C -0.00052 0.09931 -0.00017 0.09885 -2.22222E-6 0.09815 C 0.00035 0.09723 0.00052 0.0963 0.00104 0.0956 C 0.00139 0.09491 0.00191 0.09445 0.00243 0.09375 C 0.00278 0.09329 0.0033 0.0919 0.0033 0.09213 L 0.01111 0.08195 C 0.01129 0.0801 0.01146 0.07824 0.01163 0.07639 C 0.01163 0.07593 0.01198 0.07523 0.01216 0.07454 C 0.01233 0.07292 0.01268 0.0713 0.01302 0.06968 C 0.0132 0.06875 0.0132 0.06806 0.01354 0.06713 L 0.01441 0.06343 L 0.01493 0.06158 C 0.01493 0.06019 0.01511 0.0588 0.01528 0.05741 C 0.01545 0.05672 0.01563 0.05602 0.0158 0.05556 C 0.01615 0.05301 0.01667 0.04815 0.01667 0.04838 C 0.0165 0.04213 0.0165 0.03611 0.01632 0.0301 C 0.01615 0.0294 0.01597 0.02894 0.0158 0.02824 C 0.01545 0.02662 0.01493 0.02338 0.01493 0.02361 C 0.01389 0.01158 0.01406 0.01574 0.01493 -0.00324 C 0.01493 -0.00393 0.01528 -0.00555 0.01528 -0.00532 L 0.01216 0.09931 C 0.01216 0.10232 0.01216 0.1051 0.0125 0.10787 C 0.01302 0.11227 0.0132 0.11088 0.01493 0.11343 C 0.01528 0.11412 0.01545 0.11482 0.0158 0.11528 C 0.01615 0.11621 0.01615 0.11713 0.01667 0.11783 C 0.01823 0.11991 0.0191 0.12014 0.02084 0.12107 C 0.02361 0.12084 0.02639 0.1206 0.02917 0.12037 C 0.02986 0.12014 0.03038 0.12014 0.03108 0.11968 C 0.03177 0.11922 0.03386 0.1169 0.03438 0.11667 C 0.03472 0.11621 0.03577 0.11598 0.03577 0.11621 " pathEditMode="relative" rAng="0" ptsTypes="AAAAAAAAAAAAAAAAAAAAAAAAAA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00087 0.09746 L 0.00364 0.12107 L 0.02309 0.12732 L 0.04444 0.11482 L 0.06927 0.08519 L 0.07118 0.00487 L 0.0684 0.11482 L 0.07673 0.12477 L 0.09253 0.12223 " pathEditMode="relative" rAng="0" ptsTypes="AAAAAAAA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-0.01858 -0.00741 C -0.02171 -0.00717 -0.02466 -0.00694 -0.02778 -0.00625 C -0.029 -0.00602 -0.03039 -0.00578 -0.03143 -0.00509 C -0.03264 -0.00416 -0.03334 -0.00254 -0.03438 -0.00139 C -0.03507 -0.00046 -0.03611 0.00023 -0.03716 0.00116 C -0.03768 0.00232 -0.0382 0.00371 -0.03889 0.00486 C -0.03993 0.00625 -0.0415 0.00718 -0.04271 0.00857 C -0.04323 0.00926 -0.04393 0.01019 -0.04445 0.01111 C -0.04514 0.01343 -0.04584 0.01597 -0.04636 0.01852 C -0.04671 0.02014 -0.04705 0.02176 -0.04723 0.02338 C -0.04757 0.02547 -0.04775 0.02755 -0.04827 0.02963 C -0.04844 0.03079 -0.04879 0.03195 -0.04914 0.03334 C -0.05018 0.04676 -0.05 0.04051 -0.05 0.05185 L -0.04723 0.10116 C -0.04514 0.10394 -0.04323 0.10741 -0.0408 0.10972 C -0.0375 0.11297 -0.029 0.1132 -0.02587 0.11343 C -0.01754 0.11736 -0.02066 0.11644 -0.00365 0.11343 C -0.00191 0.1132 0.00225 0.10672 0.00277 0.10602 L 0.00555 0.10371 L 0.01198 0.08889 L 0.0177 0.03195 L 0.0177 -0.00741 L 0.01389 0.15926 C 0.01336 0.16297 0.01284 0.16667 0.01198 0.17037 C 0.01163 0.17199 0.01093 0.17361 0.01024 0.17523 C 0.00781 0.18079 0.0059 0.18542 0.00086 0.1875 C 3.88889E-6 0.18797 -0.00105 0.1882 -0.00191 0.18889 C -0.00278 0.18959 -0.00365 0.19074 -0.00469 0.19121 C -0.00573 0.1919 -0.00712 0.19213 -0.00834 0.19259 C -0.01493 0.19514 -0.00625 0.19259 -0.0158 0.19514 C -0.025 0.19468 -0.03438 0.19445 -0.04358 0.19375 C -0.04462 0.19375 -0.04549 0.19329 -0.04636 0.19259 C -0.06476 0.17894 -0.04618 0.19144 -0.05382 0.18634 " pathEditMode="relative" rAng="0" ptsTypes="AAAAAAAAAAAAAAAAAAAAAAAAAAAAAAAAAA">
                                      <p:cBhvr>
                                        <p:cTn id="49" dur="3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1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6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1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00504 0.20625 L 0.00156 0.12083 C 0.00243 0.11806 0.00295 0.11482 0.00416 0.11204 C 0.00468 0.11065 0.00573 0.10972 0.00659 0.10857 C 0.00816 0.10694 0.0092 0.10625 0.01076 0.10532 L 0.02847 0.08958 L 0.03611 0.08727 C 0.0375 0.08681 0.03889 0.08634 0.04028 0.08611 C 0.04323 0.08565 0.04635 0.08542 0.04948 0.08519 C 0.05121 0.08542 0.05295 0.08542 0.05451 0.08611 C 0.05555 0.08657 0.05607 0.08773 0.05712 0.08843 C 0.05781 0.08889 0.05868 0.08912 0.05955 0.08958 C 0.06007 0.09028 0.06076 0.09097 0.06128 0.0919 C 0.0618 0.09282 0.06232 0.09398 0.06284 0.09514 C 0.06371 0.09676 0.06458 0.09815 0.06545 0.09954 C 0.06684 0.10556 0.06632 0.10185 0.06632 0.11088 L 0.06128 0.18935 C 0.06215 0.19236 0.06302 0.19537 0.06371 0.19838 C 0.06406 0.19931 0.06389 0.20093 0.06458 0.20162 C 0.06545 0.20255 0.06684 0.20232 0.06788 0.20278 L 0.08316 0.20162 " pathEditMode="relative" rAng="0" ptsTypes="AAAAAAAAAAAAAAAAAAAAAA">
                                      <p:cBhvr>
                                        <p:cTn id="60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8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3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8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3.61111E-6 0.00023 C 0.00711 -0.00115 0.00156 -0.00023 0.00711 -0.00139 C 0.00816 -0.00162 0.0092 -0.00162 0.01041 -0.00208 C 0.01198 -0.00231 0.01354 -0.00254 0.0151 -0.00324 C 0.01597 -0.0037 0.01701 -0.0044 0.01788 -0.0044 L 0.0217 -0.00509 L 0.02604 -0.00694 C 0.02639 -0.00717 0.02691 -0.00764 0.02743 -0.00764 C 0.0283 -0.00787 0.0302 -0.00833 0.03125 -0.00902 C 0.03159 -0.00926 0.03211 -0.00995 0.03264 -0.01018 C 0.03316 -0.01065 0.03385 -0.01065 0.03455 -0.01088 C 0.03489 -0.01111 0.03541 -0.01134 0.03593 -0.01157 C 0.0368 -0.01227 0.03767 -0.01342 0.03871 -0.01389 C 0.03923 -0.01412 0.03975 -0.01435 0.0401 -0.01458 C 0.04444 -0.01782 0.04166 -0.01597 0.04444 -0.01898 C 0.04479 -0.01944 0.04548 -0.0199 0.04583 -0.02037 C 0.04652 -0.02106 0.04774 -0.02291 0.04774 -0.02268 C 0.04791 -0.02361 0.04791 -0.02453 0.04826 -0.02546 C 0.04982 -0.03032 0.04861 -0.0243 0.04965 -0.02916 C 0.05 -0.03078 0.05034 -0.0324 0.05052 -0.03426 C 0.05086 -0.0368 0.05104 -0.03935 0.05156 -0.0419 C 0.05156 -0.04236 0.05191 -0.04305 0.05208 -0.04375 C 0.05191 -0.04884 0.05191 -0.0537 0.05156 -0.05879 C 0.05139 -0.06018 0.05052 -0.06319 0.04965 -0.06458 C 0.0493 -0.06504 0.04861 -0.06527 0.04826 -0.06574 C 0.04774 -0.06643 0.04739 -0.06736 0.04687 -0.06759 C 0.04583 -0.06828 0.04496 -0.06852 0.04392 -0.06898 L 0.04114 -0.07014 C 0.04062 -0.07037 0.0401 -0.07083 0.03975 -0.07083 C 0.03437 -0.07176 0.03715 -0.07129 0.03125 -0.07199 C 0.02743 -0.07176 0.02395 -0.07199 0.02031 -0.07083 C 0.01979 -0.0706 0.01927 -0.07037 0.01892 -0.07014 C 0.01805 -0.0699 0.01736 -0.0699 0.01649 -0.06967 C 0.01527 -0.06921 0.01267 -0.06828 0.01267 -0.06805 C 0.01232 -0.06782 0.01215 -0.06736 0.0118 -0.06713 C 0.01093 -0.06643 0.00816 -0.06597 0.00746 -0.06574 C 0.00347 -0.06389 0.00833 -0.06643 0.0052 -0.06389 C 0.00468 -0.06365 0.00416 -0.06342 0.00364 -0.06319 C 0.0033 -0.06273 0.00277 -0.06227 0.00225 -0.06203 C 0.00173 -0.06157 0.00104 -0.06134 0.00034 -0.06065 C -0.00035 -0.05995 -0.0007 -0.05879 -0.00157 -0.0581 L -0.00295 -0.05694 C -0.00539 -0.05185 -0.00209 -0.0581 -0.00521 -0.0537 C -0.00608 -0.05277 -0.0066 -0.05069 -0.00712 -0.0493 C -0.00868 -0.04583 -0.00851 -0.04629 -0.01007 -0.04421 C -0.01025 -0.04259 -0.01077 -0.04097 -0.01094 -0.03935 C -0.01164 -0.03379 -0.01129 -0.0368 -0.01181 -0.03032 C -0.01181 -0.0169 -0.01181 -0.00347 -0.01146 0.00996 C -0.01129 0.01412 -0.01146 0.01829 -0.01042 0.02199 C -0.0099 0.02408 -0.0099 0.02431 -0.00955 0.02639 C -0.00938 0.02755 -0.0092 0.02848 -0.00903 0.02963 C -0.00886 0.03079 -0.00834 0.03218 -0.00816 0.03334 C -0.00799 0.03403 -0.00747 0.0382 -0.00712 0.03912 C -0.00695 0.03982 -0.0066 0.04028 -0.00625 0.04098 C -0.00608 0.04167 -0.00591 0.04236 -0.00573 0.04283 C -0.00521 0.04468 -0.00434 0.04653 -0.0033 0.04792 C -0.00295 0.04838 -0.00243 0.04861 -0.00191 0.04908 C -0.00157 0.04954 -0.00139 0.05023 -0.00105 0.05047 C 0.00052 0.05139 0.00208 0.05185 0.00364 0.05232 C 0.00503 0.05278 0.00573 0.05348 0.00711 0.05371 C 0.00868 0.05394 0.01059 0.05394 0.01232 0.05417 C 0.01267 0.0544 0.01319 0.05463 0.01371 0.05486 C 0.01493 0.05533 0.01753 0.05579 0.01892 0.05625 C 0.02152 0.05579 0.02239 0.05579 0.02448 0.05486 C 0.02552 0.0544 0.02639 0.05371 0.02743 0.05371 L 0.03159 0.05301 C 0.03385 0.05255 0.03819 0.05162 0.03819 0.05185 C 0.03906 0.05139 0.03975 0.0507 0.04062 0.05047 C 0.04166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71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6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1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6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1945 -0.00857 C -0.02223 -0.0081 -0.025 -0.00834 -0.02778 -0.00741 C -0.02882 -0.00695 -0.02952 -0.00556 -0.03056 -0.00486 C -0.03143 -0.00417 -0.03247 -0.00417 -0.03334 -0.00371 C -0.03525 -0.00209 -0.03698 -0.00023 -0.03889 0.00139 L -0.04167 0.0037 L -0.04445 0.00625 C -0.04497 0.0074 -0.04549 0.00879 -0.04618 0.00995 C -0.05157 0.01875 -0.04427 0.00463 -0.05 0.0162 C -0.05226 0.025 -0.0507 0.02129 -0.05365 0.02731 C -0.054 0.03102 -0.05469 0.03796 -0.05556 0.04213 C -0.05556 0.04236 -0.05782 0.05139 -0.05834 0.05324 C -0.05868 0.0544 -0.05903 0.05555 -0.05921 0.05694 L -0.06007 0.0618 C -0.0599 0.06666 -0.05973 0.07176 -0.05921 0.07662 C -0.05903 0.07778 -0.05851 0.07893 -0.05834 0.08032 C -0.05573 0.09421 -0.05955 0.07801 -0.05556 0.09398 L -0.05452 0.09768 C -0.05434 0.09884 -0.05452 0.10046 -0.05365 0.10139 L -0.05087 0.1037 C -0.05052 0.10509 -0.0507 0.10671 -0.05 0.1074 C -0.04844 0.10903 -0.04618 0.10903 -0.04445 0.10995 L -0.04167 0.11111 C -0.04063 0.11157 -0.03976 0.11203 -0.03889 0.1125 C -0.03768 0.11273 -0.03629 0.11319 -0.03507 0.11365 C -0.03421 0.11389 -0.03334 0.11481 -0.0323 0.11481 C -0.03021 0.11504 -0.02813 0.11481 -0.02587 0.11481 L -0.0073 0.10879 C 0.00277 0.0993 -0.00174 0.10162 0.00468 0.09884 C 0.00555 0.09768 0.00642 0.09629 0.00746 0.09514 C 0.00833 0.09421 0.00954 0.09375 0.01024 0.09259 C 0.01336 0.08865 0.01076 0.08889 0.01302 0.08889 L 0.01579 0.07407 L 0.01944 -0.07755 L 0.01666 0.1037 C 0.01979 0.10949 0.02013 0.11203 0.02413 0.11481 C 0.025 0.11551 0.02604 0.11574 0.02691 0.1162 C 0.02951 0.11574 0.03489 0.11574 0.03802 0.11365 C 0.03836 0.11342 0.03871 0.11273 0.03906 0.1125 " pathEditMode="relative" rAng="0" ptsTypes="AAAAAAAAAAAAAAAAAAAAAAAAAAAAAAAAAAAAAA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6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253A9-D57E-4872-8E7E-F65888D8E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49" y="437479"/>
            <a:ext cx="8239833" cy="5971709"/>
          </a:xfrm>
          <a:prstGeom prst="roundRect">
            <a:avLst>
              <a:gd name="adj" fmla="val 3014"/>
            </a:avLst>
          </a:prstGeom>
          <a:ln w="28575">
            <a:solidFill>
              <a:schemeClr val="bg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5229200"/>
            <a:ext cx="7776863" cy="94776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Kit and Sam were ba</a:t>
            </a:r>
            <a:r>
              <a:rPr lang="en-GB" sz="2000" u="sng" spc="-30" dirty="0">
                <a:solidFill>
                  <a:schemeClr val="tx1"/>
                </a:solidFill>
              </a:rPr>
              <a:t>ck</a:t>
            </a:r>
            <a:r>
              <a:rPr lang="en-GB" sz="2000" spc="-30" dirty="0">
                <a:solidFill>
                  <a:schemeClr val="tx1"/>
                </a:solidFill>
              </a:rPr>
              <a:t> at home aft</a:t>
            </a:r>
            <a:r>
              <a:rPr lang="en-GB" sz="2000" u="sng" spc="-30" dirty="0">
                <a:solidFill>
                  <a:schemeClr val="tx1"/>
                </a:solidFill>
              </a:rPr>
              <a:t>er</a:t>
            </a:r>
            <a:r>
              <a:rPr lang="en-GB" sz="2000" spc="-30" dirty="0">
                <a:solidFill>
                  <a:schemeClr val="tx1"/>
                </a:solidFill>
              </a:rPr>
              <a:t> their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Egyptian adventure</a:t>
            </a:r>
            <a:r>
              <a:rPr lang="en-GB" sz="2000" spc="-30" dirty="0">
                <a:solidFill>
                  <a:schemeClr val="tx1"/>
                </a:solidFill>
              </a:rPr>
              <a:t>. They decided to l</a:t>
            </a:r>
            <a:r>
              <a:rPr lang="en-GB" sz="2000" u="sng" spc="-30" dirty="0">
                <a:solidFill>
                  <a:schemeClr val="tx1"/>
                </a:solidFill>
              </a:rPr>
              <a:t>oo</a:t>
            </a:r>
            <a:r>
              <a:rPr lang="en-GB" sz="2000" spc="-30" dirty="0">
                <a:solidFill>
                  <a:schemeClr val="tx1"/>
                </a:solidFill>
              </a:rPr>
              <a:t>k at the magic map </a:t>
            </a:r>
            <a:r>
              <a:rPr lang="en-GB" sz="2000" spc="-30" dirty="0">
                <a:solidFill>
                  <a:srgbClr val="DE1E5A"/>
                </a:solidFill>
              </a:rPr>
              <a:t>once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en-GB" sz="2000" spc="-3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CEE6E76-BD06-44AC-8126-2058FDCFB016}"/>
              </a:ext>
            </a:extLst>
          </p:cNvPr>
          <p:cNvSpPr/>
          <p:nvPr/>
        </p:nvSpPr>
        <p:spPr>
          <a:xfrm rot="7906188">
            <a:off x="3883656" y="5325276"/>
            <a:ext cx="354247" cy="401418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79472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253A9-D57E-4872-8E7E-F65888D8E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49" y="439426"/>
            <a:ext cx="8235621" cy="5969763"/>
          </a:xfrm>
          <a:prstGeom prst="roundRect">
            <a:avLst>
              <a:gd name="adj" fmla="val 3014"/>
            </a:avLst>
          </a:prstGeom>
          <a:ln w="28575">
            <a:solidFill>
              <a:schemeClr val="bg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5013176"/>
            <a:ext cx="7776863" cy="116378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“It was so exciti</a:t>
            </a:r>
            <a:r>
              <a:rPr lang="en-GB" sz="2000" u="sng" spc="-30" dirty="0">
                <a:solidFill>
                  <a:schemeClr val="tx1"/>
                </a:solidFill>
              </a:rPr>
              <a:t>ng</a:t>
            </a:r>
            <a:r>
              <a:rPr lang="en-GB" sz="2000" spc="-30" dirty="0">
                <a:solidFill>
                  <a:schemeClr val="tx1"/>
                </a:solidFill>
              </a:rPr>
              <a:t> to m</a:t>
            </a:r>
            <a:r>
              <a:rPr lang="en-GB" sz="2000" u="sng" spc="-30" dirty="0">
                <a:solidFill>
                  <a:schemeClr val="tx1"/>
                </a:solidFill>
              </a:rPr>
              <a:t>ee</a:t>
            </a:r>
            <a:r>
              <a:rPr lang="en-GB" sz="2000" spc="-30" dirty="0">
                <a:solidFill>
                  <a:schemeClr val="tx1"/>
                </a:solidFill>
              </a:rPr>
              <a:t>t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Prince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,” said Sam.</a:t>
            </a:r>
          </a:p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“Yes,” said Kit, “I’m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pleased</a:t>
            </a:r>
            <a:r>
              <a:rPr lang="en-GB" sz="2000" spc="-30" dirty="0">
                <a:solidFill>
                  <a:schemeClr val="tx1"/>
                </a:solidFill>
              </a:rPr>
              <a:t> we were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able</a:t>
            </a:r>
            <a:r>
              <a:rPr lang="en-GB" sz="2000" spc="-30" dirty="0">
                <a:solidFill>
                  <a:schemeClr val="tx1"/>
                </a:solidFill>
              </a:rPr>
              <a:t> to help him to get the gem ba</a:t>
            </a:r>
            <a:r>
              <a:rPr lang="en-GB" sz="2000" u="sng" spc="-30" dirty="0">
                <a:solidFill>
                  <a:schemeClr val="tx1"/>
                </a:solidFill>
              </a:rPr>
              <a:t>ck</a:t>
            </a:r>
            <a:r>
              <a:rPr lang="en-GB" sz="2000" spc="-30" dirty="0">
                <a:solidFill>
                  <a:schemeClr val="tx1"/>
                </a:solidFill>
              </a:rPr>
              <a:t> from his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uncle</a:t>
            </a:r>
            <a:r>
              <a:rPr lang="en-GB" sz="2000" spc="-30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22E5C81-4673-40C9-B8BC-F1288507539F}"/>
              </a:ext>
            </a:extLst>
          </p:cNvPr>
          <p:cNvSpPr/>
          <p:nvPr/>
        </p:nvSpPr>
        <p:spPr>
          <a:xfrm>
            <a:off x="755576" y="731453"/>
            <a:ext cx="3312368" cy="2541871"/>
          </a:xfrm>
          <a:prstGeom prst="cloudCallout">
            <a:avLst>
              <a:gd name="adj1" fmla="val 70939"/>
              <a:gd name="adj2" fmla="val 4557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CB16A-FB58-4C2D-AF0C-BD9B9FA12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8" y="945974"/>
            <a:ext cx="3511292" cy="19069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F4AF4-0392-4AC1-9527-DBBCE5824FD2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575F46-D3AF-4D60-A1D2-196AB31E65B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F6CFA0-5AA1-478A-BD1E-427D447E6428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2472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1AE89-9005-4A73-9BE6-E3BBDBC25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49" y="426104"/>
            <a:ext cx="8230819" cy="5999863"/>
          </a:xfrm>
          <a:prstGeom prst="roundRect">
            <a:avLst>
              <a:gd name="adj" fmla="val 3014"/>
            </a:avLst>
          </a:prstGeom>
          <a:ln w="28575">
            <a:solidFill>
              <a:schemeClr val="bg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5243119"/>
            <a:ext cx="7776863" cy="93384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</a:rPr>
              <a:t>“</a:t>
            </a:r>
            <a:r>
              <a:rPr lang="en-GB" sz="2000" u="sng" dirty="0" err="1">
                <a:solidFill>
                  <a:schemeClr val="tx1"/>
                </a:solidFill>
              </a:rPr>
              <a:t>Oo</a:t>
            </a:r>
            <a:r>
              <a:rPr lang="en-GB" sz="2000" dirty="0">
                <a:solidFill>
                  <a:schemeClr val="tx1"/>
                </a:solidFill>
              </a:rPr>
              <a:t>, his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uncle</a:t>
            </a:r>
            <a:r>
              <a:rPr lang="en-GB" sz="2000" dirty="0">
                <a:solidFill>
                  <a:schemeClr val="tx1"/>
                </a:solidFill>
              </a:rPr>
              <a:t> and the giant were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scary</a:t>
            </a:r>
            <a:r>
              <a:rPr lang="en-GB" sz="2000" dirty="0">
                <a:solidFill>
                  <a:schemeClr val="tx1"/>
                </a:solidFill>
              </a:rPr>
              <a:t>!”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shuddered</a:t>
            </a:r>
            <a:r>
              <a:rPr lang="en-GB" sz="2000" dirty="0">
                <a:solidFill>
                  <a:schemeClr val="tx1"/>
                </a:solidFill>
              </a:rPr>
              <a:t> Sam. </a:t>
            </a:r>
          </a:p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</a:t>
            </a:r>
            <a:r>
              <a:rPr lang="en-GB" sz="2000" dirty="0">
                <a:solidFill>
                  <a:schemeClr val="tx1"/>
                </a:solidFill>
              </a:rPr>
              <a:t>Yes</a:t>
            </a:r>
            <a:r>
              <a:rPr lang="en-GB" sz="2000" spc="-30" dirty="0">
                <a:solidFill>
                  <a:schemeClr val="tx1"/>
                </a:solidFill>
              </a:rPr>
              <a:t>,” said Kit. “I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wonder</a:t>
            </a:r>
            <a:r>
              <a:rPr lang="en-GB" sz="2000" spc="-30" dirty="0">
                <a:solidFill>
                  <a:schemeClr val="tx1"/>
                </a:solidFill>
              </a:rPr>
              <a:t> what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happened</a:t>
            </a:r>
            <a:r>
              <a:rPr lang="en-GB" sz="2000" spc="-30" dirty="0">
                <a:solidFill>
                  <a:schemeClr val="tx1"/>
                </a:solidFill>
              </a:rPr>
              <a:t> to </a:t>
            </a:r>
            <a:r>
              <a:rPr lang="en-GB" sz="2000" u="sng" spc="-30" dirty="0">
                <a:solidFill>
                  <a:schemeClr val="tx1"/>
                </a:solidFill>
              </a:rPr>
              <a:t>th</a:t>
            </a:r>
            <a:r>
              <a:rPr lang="en-GB" sz="2000" spc="-30" dirty="0">
                <a:solidFill>
                  <a:schemeClr val="tx1"/>
                </a:solidFill>
              </a:rPr>
              <a:t>em aft</a:t>
            </a:r>
            <a:r>
              <a:rPr lang="en-GB" sz="2000" u="sng" spc="-30" dirty="0">
                <a:solidFill>
                  <a:schemeClr val="tx1"/>
                </a:solidFill>
              </a:rPr>
              <a:t>er</a:t>
            </a:r>
            <a:r>
              <a:rPr lang="en-GB" sz="2000" spc="-30" dirty="0">
                <a:solidFill>
                  <a:schemeClr val="tx1"/>
                </a:solidFill>
              </a:rPr>
              <a:t> we left?”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99050E7-5E0B-4B99-9817-7459D13B8987}"/>
              </a:ext>
            </a:extLst>
          </p:cNvPr>
          <p:cNvSpPr/>
          <p:nvPr/>
        </p:nvSpPr>
        <p:spPr>
          <a:xfrm>
            <a:off x="4959682" y="709377"/>
            <a:ext cx="3312368" cy="2541871"/>
          </a:xfrm>
          <a:prstGeom prst="cloudCallout">
            <a:avLst>
              <a:gd name="adj1" fmla="val -70828"/>
              <a:gd name="adj2" fmla="val 459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94705-FE6C-4565-94D2-26ECA6CDA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29" y="966184"/>
            <a:ext cx="980279" cy="228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5D80F-585D-4DA2-A6D2-CEF7A09C1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0466"/>
            <a:ext cx="1591257" cy="27479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C04A5-5EB0-4E9D-86CE-E07BA09D4DA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47434F-A05D-40C6-BD0A-B75E1C05ADB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69AF79-BB38-4066-BFBB-F953A9B0584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9312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5C03BAE-826A-469D-8B5A-A7AC65E69E47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4CDC54-D1A7-4832-8CB7-6E6F53D7DCD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0DC12-442B-4FB4-8B90-AE5A479B404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1466701"/>
            <a:ext cx="7776863" cy="88217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Twinkl" panose="020B0604020202020204" charset="0"/>
              </a:rPr>
              <a:t>Prince </a:t>
            </a:r>
            <a:r>
              <a:rPr lang="en-GB" sz="2000" dirty="0" err="1">
                <a:solidFill>
                  <a:schemeClr val="tx1"/>
                </a:solidFill>
                <a:latin typeface="Twinkl" panose="020B0604020202020204" charset="0"/>
              </a:rPr>
              <a:t>Asim’s</a:t>
            </a:r>
            <a:r>
              <a:rPr lang="en-GB" sz="2000" dirty="0">
                <a:solidFill>
                  <a:schemeClr val="tx1"/>
                </a:solidFill>
                <a:latin typeface="Twinkl" panose="020B0604020202020204" charset="0"/>
              </a:rPr>
              <a:t> uncle and the giant were sent to work in the gem mine. Click on the gems to make words to match the pictures.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8E89E5-000E-4703-8035-521C4AFA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The Gem Mine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D14A2-E471-4594-80CE-BDF5652A4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0" y="2564904"/>
            <a:ext cx="2172303" cy="362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9450B-96EB-411D-8B49-022D563D7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46" y="2564904"/>
            <a:ext cx="1880030" cy="3622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BCDDE-850A-4B2E-9E65-53E9F131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544">
            <a:off x="5557204" y="4551158"/>
            <a:ext cx="1459158" cy="1439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1D0E59-9D45-46B2-9648-CCF4F7E19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303">
            <a:off x="7061025" y="3918851"/>
            <a:ext cx="927190" cy="914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080ED6-F91C-4B08-8F55-6193D42CC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046">
            <a:off x="6990043" y="5142115"/>
            <a:ext cx="825754" cy="8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5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1691680" y="836613"/>
            <a:ext cx="6550619" cy="752475"/>
          </a:xfrm>
          <a:prstGeom prst="wedgeRoundRectCallout">
            <a:avLst>
              <a:gd name="adj1" fmla="val -43407"/>
              <a:gd name="adj2" fmla="val 12635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</a:rPr>
              <a:t>Let’s practise Sam’s Sounds and Common</a:t>
            </a:r>
          </a:p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</a:rPr>
              <a:t>Exception Words!</a:t>
            </a:r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2B29C963-2E35-476D-A945-C532D94E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2D1DA1-FF15-48D5-B548-49EE05375493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AB00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DF7F9C-2B57-4631-9B0C-CABAE3BB20BF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561C1C-B3AB-4B5C-A669-8F1E8D71AD8A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1" name="background 2">
            <a:extLst>
              <a:ext uri="{FF2B5EF4-FFF2-40B4-BE49-F238E27FC236}">
                <a16:creationId xmlns:a16="http://schemas.microsoft.com/office/drawing/2014/main" id="{3F416E1C-3AC5-4872-92A0-041CA215F787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2" name="PLAY 2">
            <a:extLst>
              <a:ext uri="{FF2B5EF4-FFF2-40B4-BE49-F238E27FC236}">
                <a16:creationId xmlns:a16="http://schemas.microsoft.com/office/drawing/2014/main" id="{60353E7B-729B-4183-98FF-53EC18C8ADD4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33B5522-B25C-4681-8EF6-42E6548273C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A94B022F-F24E-4554-B00C-C6EAA9054204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32" name="many">
            <a:extLst>
              <a:ext uri="{FF2B5EF4-FFF2-40B4-BE49-F238E27FC236}">
                <a16:creationId xmlns:a16="http://schemas.microsoft.com/office/drawing/2014/main" id="{96BE07A8-9CB1-40E5-923C-15AF260C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24" y="3369186"/>
            <a:ext cx="14830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many</a:t>
            </a:r>
          </a:p>
        </p:txBody>
      </p:sp>
      <p:sp>
        <p:nvSpPr>
          <p:cNvPr id="133" name="laughed">
            <a:extLst>
              <a:ext uri="{FF2B5EF4-FFF2-40B4-BE49-F238E27FC236}">
                <a16:creationId xmlns:a16="http://schemas.microsoft.com/office/drawing/2014/main" id="{873D4AEE-76DB-4D94-AC96-244C2088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362205"/>
            <a:ext cx="20473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laughed</a:t>
            </a:r>
          </a:p>
        </p:txBody>
      </p:sp>
      <p:sp>
        <p:nvSpPr>
          <p:cNvPr id="134" name="because">
            <a:extLst>
              <a:ext uri="{FF2B5EF4-FFF2-40B4-BE49-F238E27FC236}">
                <a16:creationId xmlns:a16="http://schemas.microsoft.com/office/drawing/2014/main" id="{E5EFF261-5B2A-4E4E-9B0E-37031FE6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948" y="3365312"/>
            <a:ext cx="2008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because</a:t>
            </a:r>
          </a:p>
        </p:txBody>
      </p:sp>
      <p:sp>
        <p:nvSpPr>
          <p:cNvPr id="135" name="different">
            <a:extLst>
              <a:ext uri="{FF2B5EF4-FFF2-40B4-BE49-F238E27FC236}">
                <a16:creationId xmlns:a16="http://schemas.microsoft.com/office/drawing/2014/main" id="{16853594-C2FD-4BCB-851D-3CBE7500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328" y="3362648"/>
            <a:ext cx="2212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different</a:t>
            </a:r>
          </a:p>
        </p:txBody>
      </p:sp>
      <p:sp>
        <p:nvSpPr>
          <p:cNvPr id="136" name="any">
            <a:extLst>
              <a:ext uri="{FF2B5EF4-FFF2-40B4-BE49-F238E27FC236}">
                <a16:creationId xmlns:a16="http://schemas.microsoft.com/office/drawing/2014/main" id="{AAD8328E-32C0-4D86-AA69-B896BA59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835" y="3353351"/>
            <a:ext cx="10615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any</a:t>
            </a:r>
          </a:p>
        </p:txBody>
      </p:sp>
      <p:sp>
        <p:nvSpPr>
          <p:cNvPr id="75" name="eyes">
            <a:extLst>
              <a:ext uri="{FF2B5EF4-FFF2-40B4-BE49-F238E27FC236}">
                <a16:creationId xmlns:a16="http://schemas.microsoft.com/office/drawing/2014/main" id="{8ECD2561-691C-4234-BF96-BD527397B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3369186"/>
            <a:ext cx="1184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eyes</a:t>
            </a:r>
          </a:p>
        </p:txBody>
      </p:sp>
      <p:sp>
        <p:nvSpPr>
          <p:cNvPr id="76" name="friends">
            <a:extLst>
              <a:ext uri="{FF2B5EF4-FFF2-40B4-BE49-F238E27FC236}">
                <a16:creationId xmlns:a16="http://schemas.microsoft.com/office/drawing/2014/main" id="{3BA73105-4E30-4DB8-A655-9ECFD979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22" y="3378402"/>
            <a:ext cx="15872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friend</a:t>
            </a:r>
          </a:p>
        </p:txBody>
      </p:sp>
      <p:sp>
        <p:nvSpPr>
          <p:cNvPr id="77" name="once">
            <a:extLst>
              <a:ext uri="{FF2B5EF4-FFF2-40B4-BE49-F238E27FC236}">
                <a16:creationId xmlns:a16="http://schemas.microsoft.com/office/drawing/2014/main" id="{E25C68D7-6CDA-454E-B03F-F03FF47A2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278" y="3393711"/>
            <a:ext cx="12378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once</a:t>
            </a:r>
          </a:p>
        </p:txBody>
      </p:sp>
      <p:sp>
        <p:nvSpPr>
          <p:cNvPr id="78" name="please">
            <a:extLst>
              <a:ext uri="{FF2B5EF4-FFF2-40B4-BE49-F238E27FC236}">
                <a16:creationId xmlns:a16="http://schemas.microsoft.com/office/drawing/2014/main" id="{8E1A8539-5057-46B8-9571-D3B3F511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095" y="3332317"/>
            <a:ext cx="1636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please</a:t>
            </a:r>
          </a:p>
        </p:txBody>
      </p:sp>
      <p:sp>
        <p:nvSpPr>
          <p:cNvPr id="79" name="lived">
            <a:extLst>
              <a:ext uri="{FF2B5EF4-FFF2-40B4-BE49-F238E27FC236}">
                <a16:creationId xmlns:a16="http://schemas.microsoft.com/office/drawing/2014/main" id="{99490B72-2630-4EAA-B09B-7F73956A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608" y="3416041"/>
            <a:ext cx="1305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lived</a:t>
            </a:r>
          </a:p>
        </p:txBody>
      </p:sp>
      <p:sp>
        <p:nvSpPr>
          <p:cNvPr id="127" name="horse" hidden="1">
            <a:extLst>
              <a:ext uri="{FF2B5EF4-FFF2-40B4-BE49-F238E27FC236}">
                <a16:creationId xmlns:a16="http://schemas.microsoft.com/office/drawing/2014/main" id="{707502CE-F4B8-4FE2-8D83-D3265AD14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68" y="3425418"/>
            <a:ext cx="1451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horse</a:t>
            </a:r>
          </a:p>
        </p:txBody>
      </p:sp>
      <p:sp>
        <p:nvSpPr>
          <p:cNvPr id="128" name="coming">
            <a:extLst>
              <a:ext uri="{FF2B5EF4-FFF2-40B4-BE49-F238E27FC236}">
                <a16:creationId xmlns:a16="http://schemas.microsoft.com/office/drawing/2014/main" id="{7C7047A7-24B0-4726-8B06-BBCDD4E4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479" y="3373370"/>
            <a:ext cx="1867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coming</a:t>
            </a:r>
          </a:p>
        </p:txBody>
      </p:sp>
      <p:sp>
        <p:nvSpPr>
          <p:cNvPr id="129" name="Monday">
            <a:extLst>
              <a:ext uri="{FF2B5EF4-FFF2-40B4-BE49-F238E27FC236}">
                <a16:creationId xmlns:a16="http://schemas.microsoft.com/office/drawing/2014/main" id="{FEC113C6-0AC0-4D04-9AF0-C377C8033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366375"/>
            <a:ext cx="20441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Monday</a:t>
            </a:r>
          </a:p>
        </p:txBody>
      </p:sp>
      <p:sp>
        <p:nvSpPr>
          <p:cNvPr id="137" name="Tuesday">
            <a:extLst>
              <a:ext uri="{FF2B5EF4-FFF2-40B4-BE49-F238E27FC236}">
                <a16:creationId xmlns:a16="http://schemas.microsoft.com/office/drawing/2014/main" id="{2F4519AC-2B43-4F91-B321-35F9729A4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930" y="3368810"/>
            <a:ext cx="21162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Tuesday</a:t>
            </a:r>
          </a:p>
        </p:txBody>
      </p:sp>
      <p:sp>
        <p:nvSpPr>
          <p:cNvPr id="150" name="background">
            <a:extLst>
              <a:ext uri="{FF2B5EF4-FFF2-40B4-BE49-F238E27FC236}">
                <a16:creationId xmlns:a16="http://schemas.microsoft.com/office/drawing/2014/main" id="{07AEAA86-B4D9-44A0-B441-4E2FC6DDE13F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51" name="PLAY 1">
            <a:extLst>
              <a:ext uri="{FF2B5EF4-FFF2-40B4-BE49-F238E27FC236}">
                <a16:creationId xmlns:a16="http://schemas.microsoft.com/office/drawing/2014/main" id="{B3E4B2C0-FC6C-4C61-BE22-50EDED15AF70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1885D6-C097-452E-B61B-6AF84FF198E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11D6C0C8-67B9-4A92-97CA-684DE891F811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4" name="ie">
            <a:extLst>
              <a:ext uri="{FF2B5EF4-FFF2-40B4-BE49-F238E27FC236}">
                <a16:creationId xmlns:a16="http://schemas.microsoft.com/office/drawing/2014/main" id="{FE053218-1A09-442E-BCA7-54FEDB051D23}"/>
              </a:ext>
            </a:extLst>
          </p:cNvPr>
          <p:cNvGrpSpPr/>
          <p:nvPr/>
        </p:nvGrpSpPr>
        <p:grpSpPr>
          <a:xfrm>
            <a:off x="3574119" y="2136444"/>
            <a:ext cx="1071127" cy="2911806"/>
            <a:chOff x="3676696" y="2288844"/>
            <a:chExt cx="1071127" cy="2911806"/>
          </a:xfrm>
        </p:grpSpPr>
        <p:sp>
          <p:nvSpPr>
            <p:cNvPr id="155" name="t">
              <a:extLst>
                <a:ext uri="{FF2B5EF4-FFF2-40B4-BE49-F238E27FC236}">
                  <a16:creationId xmlns:a16="http://schemas.microsoft.com/office/drawing/2014/main" id="{38D67930-3AD9-4FBB-95E6-15C52C9623ED}"/>
                </a:ext>
              </a:extLst>
            </p:cNvPr>
            <p:cNvSpPr txBox="1"/>
            <p:nvPr/>
          </p:nvSpPr>
          <p:spPr>
            <a:xfrm>
              <a:off x="3676696" y="2288844"/>
              <a:ext cx="107112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ie</a:t>
              </a:r>
              <a:endParaRPr lang="en-GB" sz="13800" b="1" dirty="0"/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6AED3475-C509-4F78-B383-4552ACC5C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003" y="3791653"/>
              <a:ext cx="393789" cy="1408997"/>
            </a:xfrm>
            <a:prstGeom prst="rect">
              <a:avLst/>
            </a:prstGeom>
          </p:spPr>
        </p:pic>
      </p:grpSp>
      <p:grpSp>
        <p:nvGrpSpPr>
          <p:cNvPr id="157" name="ea">
            <a:extLst>
              <a:ext uri="{FF2B5EF4-FFF2-40B4-BE49-F238E27FC236}">
                <a16:creationId xmlns:a16="http://schemas.microsoft.com/office/drawing/2014/main" id="{3E91B113-5F13-4C63-8136-2EAB07050A32}"/>
              </a:ext>
            </a:extLst>
          </p:cNvPr>
          <p:cNvGrpSpPr/>
          <p:nvPr/>
        </p:nvGrpSpPr>
        <p:grpSpPr>
          <a:xfrm>
            <a:off x="3407334" y="2290595"/>
            <a:ext cx="1362874" cy="2502890"/>
            <a:chOff x="3471811" y="2271545"/>
            <a:chExt cx="1362874" cy="2502890"/>
          </a:xfrm>
        </p:grpSpPr>
        <p:sp>
          <p:nvSpPr>
            <p:cNvPr id="158" name="p">
              <a:extLst>
                <a:ext uri="{FF2B5EF4-FFF2-40B4-BE49-F238E27FC236}">
                  <a16:creationId xmlns:a16="http://schemas.microsoft.com/office/drawing/2014/main" id="{6DDF1C7F-3E37-415B-BF8D-9A71E9A3C642}"/>
                </a:ext>
              </a:extLst>
            </p:cNvPr>
            <p:cNvSpPr txBox="1"/>
            <p:nvPr/>
          </p:nvSpPr>
          <p:spPr>
            <a:xfrm>
              <a:off x="3471811" y="2271545"/>
              <a:ext cx="136287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ea</a:t>
              </a:r>
              <a:endParaRPr lang="en-GB" sz="13800" b="1" dirty="0"/>
            </a:p>
          </p:txBody>
        </p: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5F536FD4-2E4C-4513-A888-847172040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802" y="4169388"/>
              <a:ext cx="1297384" cy="605047"/>
            </a:xfrm>
            <a:prstGeom prst="rect">
              <a:avLst/>
            </a:prstGeom>
          </p:spPr>
        </p:pic>
      </p:grpSp>
      <p:grpSp>
        <p:nvGrpSpPr>
          <p:cNvPr id="160" name="i-e">
            <a:extLst>
              <a:ext uri="{FF2B5EF4-FFF2-40B4-BE49-F238E27FC236}">
                <a16:creationId xmlns:a16="http://schemas.microsoft.com/office/drawing/2014/main" id="{6281F6E1-CC04-48B8-A838-AC36C08C00D0}"/>
              </a:ext>
            </a:extLst>
          </p:cNvPr>
          <p:cNvGrpSpPr/>
          <p:nvPr/>
        </p:nvGrpSpPr>
        <p:grpSpPr>
          <a:xfrm>
            <a:off x="3290916" y="2124104"/>
            <a:ext cx="1736373" cy="3021995"/>
            <a:chOff x="2078998" y="2276504"/>
            <a:chExt cx="1736373" cy="3021995"/>
          </a:xfrm>
        </p:grpSpPr>
        <p:sp>
          <p:nvSpPr>
            <p:cNvPr id="161" name="m">
              <a:extLst>
                <a:ext uri="{FF2B5EF4-FFF2-40B4-BE49-F238E27FC236}">
                  <a16:creationId xmlns:a16="http://schemas.microsoft.com/office/drawing/2014/main" id="{470FA28A-CEC1-4E35-B0E0-A4A83C2D32AB}"/>
                </a:ext>
              </a:extLst>
            </p:cNvPr>
            <p:cNvSpPr txBox="1"/>
            <p:nvPr/>
          </p:nvSpPr>
          <p:spPr>
            <a:xfrm>
              <a:off x="2078998" y="2276504"/>
              <a:ext cx="173637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i_e</a:t>
              </a:r>
              <a:endParaRPr lang="en-GB" sz="8800" b="1" dirty="0"/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8685C786-6675-4814-B111-FA1DD351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436" y="3710247"/>
              <a:ext cx="1635458" cy="1588252"/>
            </a:xfrm>
            <a:prstGeom prst="rect">
              <a:avLst/>
            </a:prstGeom>
          </p:spPr>
        </p:pic>
      </p:grpSp>
      <p:grpSp>
        <p:nvGrpSpPr>
          <p:cNvPr id="163" name="u-e">
            <a:extLst>
              <a:ext uri="{FF2B5EF4-FFF2-40B4-BE49-F238E27FC236}">
                <a16:creationId xmlns:a16="http://schemas.microsoft.com/office/drawing/2014/main" id="{86F923C6-003C-48DD-9E12-0E7C9D797D88}"/>
              </a:ext>
            </a:extLst>
          </p:cNvPr>
          <p:cNvGrpSpPr/>
          <p:nvPr/>
        </p:nvGrpSpPr>
        <p:grpSpPr>
          <a:xfrm>
            <a:off x="3195444" y="2173966"/>
            <a:ext cx="2036135" cy="2773300"/>
            <a:chOff x="1899119" y="2269216"/>
            <a:chExt cx="2036135" cy="2773300"/>
          </a:xfrm>
        </p:grpSpPr>
        <p:sp>
          <p:nvSpPr>
            <p:cNvPr id="164" name="g">
              <a:extLst>
                <a:ext uri="{FF2B5EF4-FFF2-40B4-BE49-F238E27FC236}">
                  <a16:creationId xmlns:a16="http://schemas.microsoft.com/office/drawing/2014/main" id="{A8886774-003A-429C-828F-8621AAC91BD4}"/>
                </a:ext>
              </a:extLst>
            </p:cNvPr>
            <p:cNvSpPr txBox="1"/>
            <p:nvPr/>
          </p:nvSpPr>
          <p:spPr>
            <a:xfrm>
              <a:off x="1899119" y="2269216"/>
              <a:ext cx="203613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u_e</a:t>
              </a:r>
              <a:endParaRPr lang="en-GB" sz="8800" b="1" dirty="0"/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E0C34F5B-051C-448C-BBC5-8EE4D7EA4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744" y="3994873"/>
              <a:ext cx="1157735" cy="1047643"/>
            </a:xfrm>
            <a:prstGeom prst="rect">
              <a:avLst/>
            </a:prstGeom>
          </p:spPr>
        </p:pic>
      </p:grpSp>
      <p:grpSp>
        <p:nvGrpSpPr>
          <p:cNvPr id="166" name="ou">
            <a:extLst>
              <a:ext uri="{FF2B5EF4-FFF2-40B4-BE49-F238E27FC236}">
                <a16:creationId xmlns:a16="http://schemas.microsoft.com/office/drawing/2014/main" id="{94E886EE-F063-4411-BADB-135F651BBDF0}"/>
              </a:ext>
            </a:extLst>
          </p:cNvPr>
          <p:cNvGrpSpPr/>
          <p:nvPr/>
        </p:nvGrpSpPr>
        <p:grpSpPr>
          <a:xfrm>
            <a:off x="3195719" y="2175927"/>
            <a:ext cx="1825460" cy="2789953"/>
            <a:chOff x="1758197" y="2271177"/>
            <a:chExt cx="1825460" cy="2789953"/>
          </a:xfrm>
        </p:grpSpPr>
        <p:sp>
          <p:nvSpPr>
            <p:cNvPr id="167" name="o">
              <a:extLst>
                <a:ext uri="{FF2B5EF4-FFF2-40B4-BE49-F238E27FC236}">
                  <a16:creationId xmlns:a16="http://schemas.microsoft.com/office/drawing/2014/main" id="{DA1F5A36-B392-4529-9862-5ED79B9D985E}"/>
                </a:ext>
              </a:extLst>
            </p:cNvPr>
            <p:cNvSpPr txBox="1"/>
            <p:nvPr/>
          </p:nvSpPr>
          <p:spPr>
            <a:xfrm>
              <a:off x="1926048" y="2271177"/>
              <a:ext cx="143500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ou</a:t>
              </a:r>
              <a:endParaRPr lang="en-GB" sz="8800" b="1" dirty="0"/>
            </a:p>
          </p:txBody>
        </p: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E6A0378A-9B6E-471A-80E2-D152FC35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97" y="3896821"/>
              <a:ext cx="1825460" cy="1164309"/>
            </a:xfrm>
            <a:prstGeom prst="rect">
              <a:avLst/>
            </a:prstGeom>
          </p:spPr>
        </p:pic>
      </p:grpSp>
      <p:grpSp>
        <p:nvGrpSpPr>
          <p:cNvPr id="169" name="ew">
            <a:extLst>
              <a:ext uri="{FF2B5EF4-FFF2-40B4-BE49-F238E27FC236}">
                <a16:creationId xmlns:a16="http://schemas.microsoft.com/office/drawing/2014/main" id="{CAC85833-702D-4E60-BD00-278E428B73B1}"/>
              </a:ext>
            </a:extLst>
          </p:cNvPr>
          <p:cNvGrpSpPr/>
          <p:nvPr/>
        </p:nvGrpSpPr>
        <p:grpSpPr>
          <a:xfrm>
            <a:off x="3399977" y="2149331"/>
            <a:ext cx="1633781" cy="2852316"/>
            <a:chOff x="2050923" y="2263631"/>
            <a:chExt cx="1633781" cy="2852316"/>
          </a:xfrm>
        </p:grpSpPr>
        <p:sp>
          <p:nvSpPr>
            <p:cNvPr id="170" name="u">
              <a:extLst>
                <a:ext uri="{FF2B5EF4-FFF2-40B4-BE49-F238E27FC236}">
                  <a16:creationId xmlns:a16="http://schemas.microsoft.com/office/drawing/2014/main" id="{9DEE732B-CC63-41E5-A3C1-E02849E4EA0D}"/>
                </a:ext>
              </a:extLst>
            </p:cNvPr>
            <p:cNvSpPr txBox="1"/>
            <p:nvPr/>
          </p:nvSpPr>
          <p:spPr>
            <a:xfrm>
              <a:off x="2050923" y="2263631"/>
              <a:ext cx="163378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ew</a:t>
              </a:r>
              <a:endParaRPr lang="en-GB" sz="8800" b="1" dirty="0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781E7222-35CC-46BB-8186-58F2DDEA7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186" y="3943350"/>
              <a:ext cx="1435779" cy="1172597"/>
            </a:xfrm>
            <a:prstGeom prst="rect">
              <a:avLst/>
            </a:prstGeom>
          </p:spPr>
        </p:pic>
      </p:grpSp>
      <p:grpSp>
        <p:nvGrpSpPr>
          <p:cNvPr id="172" name="aw">
            <a:extLst>
              <a:ext uri="{FF2B5EF4-FFF2-40B4-BE49-F238E27FC236}">
                <a16:creationId xmlns:a16="http://schemas.microsoft.com/office/drawing/2014/main" id="{2F238E9A-37AC-49C3-A733-79DBDAE05DD2}"/>
              </a:ext>
            </a:extLst>
          </p:cNvPr>
          <p:cNvGrpSpPr>
            <a:grpSpLocks/>
          </p:cNvGrpSpPr>
          <p:nvPr/>
        </p:nvGrpSpPr>
        <p:grpSpPr bwMode="auto">
          <a:xfrm>
            <a:off x="3188882" y="2125339"/>
            <a:ext cx="1835652" cy="2893916"/>
            <a:chOff x="1758179" y="2271052"/>
            <a:chExt cx="1836930" cy="2893291"/>
          </a:xfrm>
        </p:grpSpPr>
        <p:sp>
          <p:nvSpPr>
            <p:cNvPr id="173" name="r">
              <a:extLst>
                <a:ext uri="{FF2B5EF4-FFF2-40B4-BE49-F238E27FC236}">
                  <a16:creationId xmlns:a16="http://schemas.microsoft.com/office/drawing/2014/main" id="{D237907A-37BE-476A-956A-33342AF2B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15" y="2271052"/>
              <a:ext cx="1742394" cy="14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/>
                <a:t>aw</a:t>
              </a:r>
              <a:endParaRPr lang="en-GB" altLang="en-US" sz="13800" b="1" dirty="0"/>
            </a:p>
          </p:txBody>
        </p:sp>
        <p:pic>
          <p:nvPicPr>
            <p:cNvPr id="174" name="Picture 81">
              <a:extLst>
                <a:ext uri="{FF2B5EF4-FFF2-40B4-BE49-F238E27FC236}">
                  <a16:creationId xmlns:a16="http://schemas.microsoft.com/office/drawing/2014/main" id="{CD3BFE2D-7631-4D1D-BB2D-A4BCC0420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8179" y="4000285"/>
              <a:ext cx="1759120" cy="1164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8" name="wh">
            <a:extLst>
              <a:ext uri="{FF2B5EF4-FFF2-40B4-BE49-F238E27FC236}">
                <a16:creationId xmlns:a16="http://schemas.microsoft.com/office/drawing/2014/main" id="{C73F2651-B61A-4077-B772-7D1AC420E178}"/>
              </a:ext>
            </a:extLst>
          </p:cNvPr>
          <p:cNvGrpSpPr/>
          <p:nvPr/>
        </p:nvGrpSpPr>
        <p:grpSpPr>
          <a:xfrm>
            <a:off x="3159111" y="2135866"/>
            <a:ext cx="1755609" cy="2847808"/>
            <a:chOff x="-934744" y="2244560"/>
            <a:chExt cx="1755609" cy="2847808"/>
          </a:xfrm>
        </p:grpSpPr>
        <p:pic>
          <p:nvPicPr>
            <p:cNvPr id="179" name="picture b">
              <a:extLst>
                <a:ext uri="{FF2B5EF4-FFF2-40B4-BE49-F238E27FC236}">
                  <a16:creationId xmlns:a16="http://schemas.microsoft.com/office/drawing/2014/main" id="{D34ECF98-7C99-47A8-86DE-A8441785B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289" y="3841039"/>
              <a:ext cx="1433984" cy="1251329"/>
            </a:xfrm>
            <a:prstGeom prst="rect">
              <a:avLst/>
            </a:prstGeom>
          </p:spPr>
        </p:pic>
        <p:sp>
          <p:nvSpPr>
            <p:cNvPr id="180" name="b">
              <a:extLst>
                <a:ext uri="{FF2B5EF4-FFF2-40B4-BE49-F238E27FC236}">
                  <a16:creationId xmlns:a16="http://schemas.microsoft.com/office/drawing/2014/main" id="{6D0A520B-D489-450F-9726-4CF5F2865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34744" y="2244560"/>
              <a:ext cx="1755609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wh</a:t>
              </a:r>
              <a:endParaRPr lang="en-GB" altLang="en-US" sz="13800" b="1" dirty="0"/>
            </a:p>
          </p:txBody>
        </p:sp>
      </p:grpSp>
      <p:grpSp>
        <p:nvGrpSpPr>
          <p:cNvPr id="181" name="ph">
            <a:extLst>
              <a:ext uri="{FF2B5EF4-FFF2-40B4-BE49-F238E27FC236}">
                <a16:creationId xmlns:a16="http://schemas.microsoft.com/office/drawing/2014/main" id="{CF1D91F2-CE1B-41BE-9E3F-496FD109F54E}"/>
              </a:ext>
            </a:extLst>
          </p:cNvPr>
          <p:cNvGrpSpPr/>
          <p:nvPr/>
        </p:nvGrpSpPr>
        <p:grpSpPr>
          <a:xfrm>
            <a:off x="3418025" y="2125548"/>
            <a:ext cx="1468672" cy="2759303"/>
            <a:chOff x="-934744" y="2244560"/>
            <a:chExt cx="1468672" cy="2759303"/>
          </a:xfrm>
        </p:grpSpPr>
        <p:pic>
          <p:nvPicPr>
            <p:cNvPr id="182" name="picture b">
              <a:extLst>
                <a:ext uri="{FF2B5EF4-FFF2-40B4-BE49-F238E27FC236}">
                  <a16:creationId xmlns:a16="http://schemas.microsoft.com/office/drawing/2014/main" id="{36A8D201-B3DB-494F-92F6-15AECA19E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5773" y="3863146"/>
              <a:ext cx="683314" cy="1140717"/>
            </a:xfrm>
            <a:prstGeom prst="rect">
              <a:avLst/>
            </a:prstGeom>
          </p:spPr>
        </p:pic>
        <p:sp>
          <p:nvSpPr>
            <p:cNvPr id="183" name="b">
              <a:extLst>
                <a:ext uri="{FF2B5EF4-FFF2-40B4-BE49-F238E27FC236}">
                  <a16:creationId xmlns:a16="http://schemas.microsoft.com/office/drawing/2014/main" id="{B669D3CB-89BF-49B4-A3FC-A7F613603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34744" y="2244560"/>
              <a:ext cx="146867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ph</a:t>
              </a:r>
              <a:endParaRPr lang="en-GB" altLang="en-US" sz="13800" b="1" dirty="0"/>
            </a:p>
          </p:txBody>
        </p:sp>
      </p:grpSp>
      <p:grpSp>
        <p:nvGrpSpPr>
          <p:cNvPr id="62" name="ow (window)">
            <a:extLst>
              <a:ext uri="{FF2B5EF4-FFF2-40B4-BE49-F238E27FC236}">
                <a16:creationId xmlns:a16="http://schemas.microsoft.com/office/drawing/2014/main" id="{F684A2B8-6F6E-4749-A5F1-714E36B7B132}"/>
              </a:ext>
            </a:extLst>
          </p:cNvPr>
          <p:cNvGrpSpPr>
            <a:grpSpLocks/>
          </p:cNvGrpSpPr>
          <p:nvPr/>
        </p:nvGrpSpPr>
        <p:grpSpPr bwMode="auto">
          <a:xfrm>
            <a:off x="3305968" y="2227173"/>
            <a:ext cx="1697038" cy="2773363"/>
            <a:chOff x="3285949" y="2382328"/>
            <a:chExt cx="1697263" cy="2773959"/>
          </a:xfrm>
        </p:grpSpPr>
        <p:sp>
          <p:nvSpPr>
            <p:cNvPr id="63" name="ea">
              <a:extLst>
                <a:ext uri="{FF2B5EF4-FFF2-40B4-BE49-F238E27FC236}">
                  <a16:creationId xmlns:a16="http://schemas.microsoft.com/office/drawing/2014/main" id="{92200EF0-411C-4C64-BC04-419574DBE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5949" y="2382328"/>
              <a:ext cx="1697263" cy="1447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ow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64" name="Picture 1">
              <a:extLst>
                <a:ext uri="{FF2B5EF4-FFF2-40B4-BE49-F238E27FC236}">
                  <a16:creationId xmlns:a16="http://schemas.microsoft.com/office/drawing/2014/main" id="{8308F6A0-7DD2-4EE0-B63E-579EBEC0A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49" y="4162111"/>
              <a:ext cx="1697262" cy="99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" name="e_e">
            <a:extLst>
              <a:ext uri="{FF2B5EF4-FFF2-40B4-BE49-F238E27FC236}">
                <a16:creationId xmlns:a16="http://schemas.microsoft.com/office/drawing/2014/main" id="{EFE20E79-9475-498B-A79C-97DDE7CC573C}"/>
              </a:ext>
            </a:extLst>
          </p:cNvPr>
          <p:cNvGrpSpPr>
            <a:grpSpLocks/>
          </p:cNvGrpSpPr>
          <p:nvPr/>
        </p:nvGrpSpPr>
        <p:grpSpPr bwMode="auto">
          <a:xfrm>
            <a:off x="3169196" y="2174875"/>
            <a:ext cx="1920875" cy="2978150"/>
            <a:chOff x="3446989" y="2481937"/>
            <a:chExt cx="1920224" cy="2978591"/>
          </a:xfrm>
        </p:grpSpPr>
        <p:sp>
          <p:nvSpPr>
            <p:cNvPr id="185" name="ea">
              <a:extLst>
                <a:ext uri="{FF2B5EF4-FFF2-40B4-BE49-F238E27FC236}">
                  <a16:creationId xmlns:a16="http://schemas.microsoft.com/office/drawing/2014/main" id="{66894BFC-B5E7-45B6-8E85-4205F0C4B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20224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186" name="Picture 1">
              <a:extLst>
                <a:ext uri="{FF2B5EF4-FFF2-40B4-BE49-F238E27FC236}">
                  <a16:creationId xmlns:a16="http://schemas.microsoft.com/office/drawing/2014/main" id="{ACF37EA9-9085-491E-B567-DC8781C2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114" y="3968278"/>
              <a:ext cx="955138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7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7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2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7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75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475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82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975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25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175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  <p:bldLst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127" grpId="0"/>
      <p:bldP spid="127" grpId="1"/>
      <p:bldP spid="128" grpId="0"/>
      <p:bldP spid="128" grpId="1"/>
      <p:bldP spid="129" grpId="0"/>
      <p:bldP spid="129" grpId="1"/>
      <p:bldP spid="137" grpId="0"/>
      <p:bldP spid="1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4249" y="434396"/>
            <a:ext cx="8219298" cy="5983182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Uncle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9" y="2559554"/>
            <a:ext cx="1880030" cy="3622712"/>
          </a:xfrm>
          <a:prstGeom prst="rect">
            <a:avLst/>
          </a:prstGeom>
        </p:spPr>
      </p:pic>
      <p:pic>
        <p:nvPicPr>
          <p:cNvPr id="7" name="Uncle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59551"/>
            <a:ext cx="1554122" cy="362271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AFF9D5D-7408-4E19-80C9-135C720C385D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32" y="4293096"/>
            <a:ext cx="3154824" cy="1212175"/>
          </a:xfrm>
          <a:prstGeom prst="rect">
            <a:avLst/>
          </a:prstGeom>
        </p:spPr>
      </p:pic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1417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0243 0.17523 " pathEditMode="relative" rAng="0" ptsTypes="AA" p14:bounceEnd="54000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2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-0.03299 0.17523 " pathEditMode="relative" rAng="0" ptsTypes="AA" p14:bounceEnd="55000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13316 0.29653 " pathEditMode="relative" rAng="0" ptsTypes="AA" p14:bounceEnd="53000">
                                          <p:cBhvr>
                                            <p:cTn id="6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49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-0.00312 0.29653 " pathEditMode="relative" rAng="0" ptsTypes="AA" p14:bounceEnd="48000">
                                          <p:cBhvr>
                                            <p:cTn id="7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0.21337 0.29653 " pathEditMode="relative" rAng="0" ptsTypes="AA" p14:bounceEnd="52000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60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0.54028 0.29653 " pathEditMode="relative" rAng="0" ptsTypes="AA" p14:bounceEnd="54000">
                                          <p:cBhvr>
                                            <p:cTn id="9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14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0243 0.17523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2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-0.03299 0.17523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13316 0.29653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49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-0.00312 0.29653 " pathEditMode="relative" rAng="0" ptsTypes="AA">
                                          <p:cBhvr>
                                            <p:cTn id="7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0.21337 0.29653 " pathEditMode="relative" rAng="0" ptsTypes="AA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60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0.54028 0.29653 " pathEditMode="relative" rAng="0" ptsTypes="AA">
                                          <p:cBhvr>
                                            <p:cTn id="9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14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4249" y="434396"/>
            <a:ext cx="8218357" cy="5966403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Monster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1" y="2559554"/>
            <a:ext cx="2172303" cy="3622712"/>
          </a:xfrm>
          <a:prstGeom prst="rect">
            <a:avLst/>
          </a:prstGeom>
        </p:spPr>
      </p:pic>
      <p:pic>
        <p:nvPicPr>
          <p:cNvPr id="7" name="Monster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8" y="2559551"/>
            <a:ext cx="2097796" cy="3622713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C479B13-A784-43B7-9666-2C633FD700F3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4" y="3217492"/>
            <a:ext cx="1958499" cy="2726191"/>
          </a:xfrm>
          <a:prstGeom prst="rect">
            <a:avLst/>
          </a:prstGeom>
        </p:spPr>
      </p:pic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6016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5468 0.17523 " pathEditMode="relative" rAng="0" ptsTypes="AA" p14:bounceEnd="54000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2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0276 0.17523 " pathEditMode="relative" rAng="0" ptsTypes="AA" p14:bounceEnd="55000">
                                          <p:cBhvr>
                                            <p:cTn id="6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7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20468 0.29653 " pathEditMode="relative" rAng="0" ptsTypes="AA" p14:bounceEnd="52000">
                                          <p:cBhvr>
                                            <p:cTn id="8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2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15677 0.29653 " pathEditMode="relative" rAng="0" ptsTypes="AA" p14:bounceEnd="48000">
                                          <p:cBhvr>
                                            <p:cTn id="9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4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5468 0.17523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2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0276 0.17523 " pathEditMode="relative" rAng="0" ptsTypes="AA">
                                          <p:cBhvr>
                                            <p:cTn id="6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7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20468 0.29653 " pathEditMode="relative" rAng="0" ptsTypes="AA">
                                          <p:cBhvr>
                                            <p:cTn id="8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2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15677 0.29653 " pathEditMode="relative" rAng="0" ptsTypes="AA">
                                          <p:cBhvr>
                                            <p:cTn id="9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4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0758" y="437480"/>
            <a:ext cx="8230236" cy="5963320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Uncle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9" y="2559554"/>
            <a:ext cx="1880030" cy="3622712"/>
          </a:xfrm>
          <a:prstGeom prst="rect">
            <a:avLst/>
          </a:prstGeom>
        </p:spPr>
      </p:pic>
      <p:pic>
        <p:nvPicPr>
          <p:cNvPr id="7" name="Uncle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59551"/>
            <a:ext cx="1554122" cy="362271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AFF9D5D-7408-4E19-80C9-135C720C385D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1" y="3717032"/>
            <a:ext cx="2596145" cy="2088231"/>
          </a:xfrm>
          <a:prstGeom prst="rect">
            <a:avLst/>
          </a:prstGeom>
        </p:spPr>
      </p:pic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  <p:grpSp>
        <p:nvGrpSpPr>
          <p:cNvPr id="56" name="G">
            <a:extLst>
              <a:ext uri="{FF2B5EF4-FFF2-40B4-BE49-F238E27FC236}">
                <a16:creationId xmlns:a16="http://schemas.microsoft.com/office/drawing/2014/main" id="{CFB12286-1EC1-4C01-B6F1-D5E6A83703DB}"/>
              </a:ext>
            </a:extLst>
          </p:cNvPr>
          <p:cNvGrpSpPr/>
          <p:nvPr/>
        </p:nvGrpSpPr>
        <p:grpSpPr>
          <a:xfrm>
            <a:off x="7533163" y="1509524"/>
            <a:ext cx="871653" cy="860020"/>
            <a:chOff x="798929" y="5353757"/>
            <a:chExt cx="871653" cy="86002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B3A59A1-383B-46E9-B31D-2E6A3A5CF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63AFD45-8A9B-485A-BC2B-88F460366639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98083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0243 0.17523 " pathEditMode="relative" rAng="0" ptsTypes="AA" p14:bounceEnd="54000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2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26128 0.17523 " pathEditMode="relative" rAng="0" ptsTypes="AA" p14:bounceEnd="55000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5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ccel="50000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44132 0.29653 " pathEditMode="relative" rAng="0" ptsTypes="AA" p14:bounceEnd="53000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6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7552 0.29653 " pathEditMode="relative" rAng="0" ptsTypes="AA" p14:bounceEnd="52000">
                                          <p:cBhvr>
                                            <p:cTn id="8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5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7037E-7 L -0.2901 0.17616 " pathEditMode="relative" rAng="0" ptsTypes="AA" p14:bounceEnd="54000">
                                          <p:cBhvr>
                                            <p:cTn id="9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8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1658 0.17523 " pathEditMode="relative" rAng="0" ptsTypes="AA" p14:bounceEnd="48000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29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0243 0.17523 " pathEditMode="relative" rAng="0" ptsTypes="AA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2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26128 0.17523 " pathEditMode="relative" rAng="0" ptsTypes="AA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5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4.07407E-6 L 0.44132 0.29653 " pathEditMode="relative" rAng="0" ptsTypes="AA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66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7552 0.29653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5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7037E-7 L -0.2901 0.17616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8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1658 0.17523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29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4249" y="436227"/>
            <a:ext cx="8238478" cy="5989739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Monster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1" y="2559554"/>
            <a:ext cx="2172303" cy="3622712"/>
          </a:xfrm>
          <a:prstGeom prst="rect">
            <a:avLst/>
          </a:prstGeom>
        </p:spPr>
      </p:pic>
      <p:pic>
        <p:nvPicPr>
          <p:cNvPr id="7" name="Monster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8" y="2559551"/>
            <a:ext cx="2097796" cy="3622713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C479B13-A784-43B7-9666-2C633FD700F3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48980" r="48300" b="-975"/>
          <a:stretch/>
        </p:blipFill>
        <p:spPr>
          <a:xfrm>
            <a:off x="6190146" y="3323484"/>
            <a:ext cx="2512581" cy="2111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48980" r="48300" b="-975"/>
          <a:stretch/>
        </p:blipFill>
        <p:spPr>
          <a:xfrm>
            <a:off x="5774918" y="4640079"/>
            <a:ext cx="2050346" cy="17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016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24253 0.17523 " pathEditMode="relative" rAng="0" ptsTypes="AA" p14:bounceEnd="55000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118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46875 0.29653 " pathEditMode="relative" rAng="0" ptsTypes="AA" p14:bounceEnd="48000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38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14549 0.29653 " pathEditMode="relative" rAng="0" ptsTypes="AA" p14:bounceEnd="52000">
                                          <p:cBhvr>
                                            <p:cTn id="10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274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1684 0.29653 " pathEditMode="relative" rAng="0" ptsTypes="AA" p14:bounceEnd="52000">
                                          <p:cBhvr>
                                            <p:cTn id="11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1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0.24253 0.17523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118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46875 0.29653 " pathEditMode="relative" rAng="0" ptsTypes="AA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38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14549 0.29653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274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1684 0.29653 " pathEditMode="relative" rAng="0" ptsTypes="AA">
                                          <p:cBhvr>
                                            <p:cTn id="11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1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4249" y="434396"/>
            <a:ext cx="8226745" cy="5966403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Uncle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9" y="2559554"/>
            <a:ext cx="1880030" cy="3622712"/>
          </a:xfrm>
          <a:prstGeom prst="rect">
            <a:avLst/>
          </a:prstGeom>
        </p:spPr>
      </p:pic>
      <p:pic>
        <p:nvPicPr>
          <p:cNvPr id="7" name="Uncle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59551"/>
            <a:ext cx="1554122" cy="362271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AFF9D5D-7408-4E19-80C9-135C720C385D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30023"/>
          <a:stretch/>
        </p:blipFill>
        <p:spPr>
          <a:xfrm>
            <a:off x="6008052" y="3734153"/>
            <a:ext cx="2308364" cy="2308364"/>
          </a:xfrm>
          <a:prstGeom prst="ellipse">
            <a:avLst/>
          </a:prstGeom>
        </p:spPr>
      </p:pic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3418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1997 0.29653 " pathEditMode="relative" rAng="0" ptsTypes="AA" p14:bounceEnd="52000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7037E-7 L 0.12882 0.17523 " pathEditMode="relative" rAng="0" ptsTypes="AA" p14:bounceEnd="46000">
                                          <p:cBhvr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1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35625 0.29653 " pathEditMode="relative" rAng="0" ptsTypes="AA" p14:bounceEnd="56000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812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7037E-7 L -0.21406 0.17523 " pathEditMode="relative" rAng="0" ptsTypes="AA" p14:bounceEnd="54000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1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-0.01997 0.29653 " pathEditMode="relative" rAng="0" ptsTypes="AA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7037E-7 L 0.12882 0.17523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1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35625 0.29653 " pathEditMode="relative" rAng="0" ptsTypes="AA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812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7037E-7 L -0.21406 0.17523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12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1C49-76FC-4C02-8B1F-7B352715F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5123" y="437479"/>
            <a:ext cx="8226670" cy="5980099"/>
          </a:xfrm>
          <a:prstGeom prst="roundRect">
            <a:avLst>
              <a:gd name="adj" fmla="val 304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55" name="Uncle 2">
            <a:extLst>
              <a:ext uri="{FF2B5EF4-FFF2-40B4-BE49-F238E27FC236}">
                <a16:creationId xmlns:a16="http://schemas.microsoft.com/office/drawing/2014/main" id="{7CE07314-5023-4696-902D-54AB6422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9" y="2559554"/>
            <a:ext cx="1880030" cy="3622712"/>
          </a:xfrm>
          <a:prstGeom prst="rect">
            <a:avLst/>
          </a:prstGeom>
        </p:spPr>
      </p:pic>
      <p:pic>
        <p:nvPicPr>
          <p:cNvPr id="7" name="Uncle 1">
            <a:extLst>
              <a:ext uri="{FF2B5EF4-FFF2-40B4-BE49-F238E27FC236}">
                <a16:creationId xmlns:a16="http://schemas.microsoft.com/office/drawing/2014/main" id="{9E8D7AF1-B4B9-433C-8EF4-26B47072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59551"/>
            <a:ext cx="1554122" cy="362271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AAFF9D5D-7408-4E19-80C9-135C720C385D}"/>
              </a:ext>
            </a:extLst>
          </p:cNvPr>
          <p:cNvSpPr/>
          <p:nvPr/>
        </p:nvSpPr>
        <p:spPr>
          <a:xfrm>
            <a:off x="5873396" y="3618047"/>
            <a:ext cx="2564216" cy="256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DF08C-9396-44CE-BC73-20B4DD8845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42" t="-13418" r="-15580" b="-14101"/>
          <a:stretch/>
        </p:blipFill>
        <p:spPr>
          <a:xfrm>
            <a:off x="6046057" y="3502188"/>
            <a:ext cx="2589438" cy="2283990"/>
          </a:xfrm>
          <a:prstGeom prst="ellipse">
            <a:avLst/>
          </a:prstGeom>
        </p:spPr>
      </p:pic>
      <p:grpSp>
        <p:nvGrpSpPr>
          <p:cNvPr id="5" name="G">
            <a:extLst>
              <a:ext uri="{FF2B5EF4-FFF2-40B4-BE49-F238E27FC236}">
                <a16:creationId xmlns:a16="http://schemas.microsoft.com/office/drawing/2014/main" id="{0F0A4C07-7462-429E-A683-191FF69606DA}"/>
              </a:ext>
            </a:extLst>
          </p:cNvPr>
          <p:cNvGrpSpPr/>
          <p:nvPr/>
        </p:nvGrpSpPr>
        <p:grpSpPr>
          <a:xfrm>
            <a:off x="1259632" y="1509524"/>
            <a:ext cx="871653" cy="860020"/>
            <a:chOff x="798929" y="5353757"/>
            <a:chExt cx="871653" cy="8600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273AD7-B487-432D-ACCF-FE3A16BB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43968-44B4-4507-9708-8FDBAC32EC7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g</a:t>
              </a:r>
            </a:p>
          </p:txBody>
        </p:sp>
      </p:grpSp>
      <p:grpSp>
        <p:nvGrpSpPr>
          <p:cNvPr id="22" name="P">
            <a:extLst>
              <a:ext uri="{FF2B5EF4-FFF2-40B4-BE49-F238E27FC236}">
                <a16:creationId xmlns:a16="http://schemas.microsoft.com/office/drawing/2014/main" id="{AF8649D9-934B-4A4C-9FD3-CEEE4A432501}"/>
              </a:ext>
            </a:extLst>
          </p:cNvPr>
          <p:cNvGrpSpPr/>
          <p:nvPr/>
        </p:nvGrpSpPr>
        <p:grpSpPr>
          <a:xfrm>
            <a:off x="2310867" y="1509524"/>
            <a:ext cx="871653" cy="860020"/>
            <a:chOff x="798929" y="5353757"/>
            <a:chExt cx="871653" cy="8600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E33ECA-07F7-4858-BB03-DA9EC7A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DEDDB8-E160-4D7F-ABC7-D424CB60DDA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GB" sz="2800" b="1" dirty="0"/>
                <a:t>p</a:t>
              </a:r>
            </a:p>
          </p:txBody>
        </p:sp>
      </p:grpSp>
      <p:grpSp>
        <p:nvGrpSpPr>
          <p:cNvPr id="25" name="E">
            <a:extLst>
              <a:ext uri="{FF2B5EF4-FFF2-40B4-BE49-F238E27FC236}">
                <a16:creationId xmlns:a16="http://schemas.microsoft.com/office/drawing/2014/main" id="{F5DFF53D-7933-4A56-8095-CB7758ABAA52}"/>
              </a:ext>
            </a:extLst>
          </p:cNvPr>
          <p:cNvGrpSpPr/>
          <p:nvPr/>
        </p:nvGrpSpPr>
        <p:grpSpPr>
          <a:xfrm>
            <a:off x="3362102" y="1509524"/>
            <a:ext cx="871653" cy="860020"/>
            <a:chOff x="798929" y="5353757"/>
            <a:chExt cx="871653" cy="8600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9B5F80-6CB6-4C9B-A8DA-4DA0B1B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C46DA3-15E4-403B-9A21-E3F7D1BE4C9F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/>
            <a:lstStyle/>
            <a:p>
              <a:pPr algn="ctr"/>
              <a:r>
                <a:rPr lang="en-GB" sz="2800" b="1" dirty="0"/>
                <a:t>e</a:t>
              </a:r>
            </a:p>
          </p:txBody>
        </p:sp>
      </p:grpSp>
      <p:grpSp>
        <p:nvGrpSpPr>
          <p:cNvPr id="28" name="Y">
            <a:extLst>
              <a:ext uri="{FF2B5EF4-FFF2-40B4-BE49-F238E27FC236}">
                <a16:creationId xmlns:a16="http://schemas.microsoft.com/office/drawing/2014/main" id="{D4FBABD5-A3EA-4702-8F77-AF74278B7038}"/>
              </a:ext>
            </a:extLst>
          </p:cNvPr>
          <p:cNvGrpSpPr/>
          <p:nvPr/>
        </p:nvGrpSpPr>
        <p:grpSpPr>
          <a:xfrm>
            <a:off x="4413337" y="1509524"/>
            <a:ext cx="871653" cy="860020"/>
            <a:chOff x="798929" y="5353757"/>
            <a:chExt cx="871653" cy="8600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55359C-2ADC-4298-91D9-9F7D7E64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3A71BD-B071-4AAE-B8FF-F4CD5F44794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b" anchorCtr="0"/>
            <a:lstStyle/>
            <a:p>
              <a:pPr algn="ctr"/>
              <a:r>
                <a:rPr lang="en-GB" sz="2800" b="1" dirty="0"/>
                <a:t>y</a:t>
              </a:r>
            </a:p>
          </p:txBody>
        </p:sp>
      </p:grpSp>
      <p:grpSp>
        <p:nvGrpSpPr>
          <p:cNvPr id="31" name="N">
            <a:extLst>
              <a:ext uri="{FF2B5EF4-FFF2-40B4-BE49-F238E27FC236}">
                <a16:creationId xmlns:a16="http://schemas.microsoft.com/office/drawing/2014/main" id="{0C248327-25AD-4C07-A5B7-67C6C691B28D}"/>
              </a:ext>
            </a:extLst>
          </p:cNvPr>
          <p:cNvGrpSpPr/>
          <p:nvPr/>
        </p:nvGrpSpPr>
        <p:grpSpPr>
          <a:xfrm>
            <a:off x="5464572" y="1509524"/>
            <a:ext cx="871653" cy="860020"/>
            <a:chOff x="798929" y="5353757"/>
            <a:chExt cx="871653" cy="8600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616E1-0F11-42F2-86C6-EF0DE510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0C5FE-2E02-425F-A0D8-7DE8BF09AF6D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n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79EA01F2-146C-4374-BDC1-2E9062D529F2}"/>
              </a:ext>
            </a:extLst>
          </p:cNvPr>
          <p:cNvGrpSpPr/>
          <p:nvPr/>
        </p:nvGrpSpPr>
        <p:grpSpPr>
          <a:xfrm>
            <a:off x="5890280" y="677847"/>
            <a:ext cx="871653" cy="860020"/>
            <a:chOff x="798929" y="5353757"/>
            <a:chExt cx="871653" cy="8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2C0EBE-A4DA-477C-991B-D421E7A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479EFE-BC37-4EC3-89A1-6D36D49FECB7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c</a:t>
              </a:r>
            </a:p>
          </p:txBody>
        </p:sp>
      </p:grpSp>
      <p:grpSp>
        <p:nvGrpSpPr>
          <p:cNvPr id="37" name="T">
            <a:extLst>
              <a:ext uri="{FF2B5EF4-FFF2-40B4-BE49-F238E27FC236}">
                <a16:creationId xmlns:a16="http://schemas.microsoft.com/office/drawing/2014/main" id="{4C6AEE16-B501-4615-8455-0739380C4278}"/>
              </a:ext>
            </a:extLst>
          </p:cNvPr>
          <p:cNvGrpSpPr/>
          <p:nvPr/>
        </p:nvGrpSpPr>
        <p:grpSpPr>
          <a:xfrm>
            <a:off x="6515806" y="1509524"/>
            <a:ext cx="871653" cy="860020"/>
            <a:chOff x="798929" y="5353757"/>
            <a:chExt cx="871653" cy="8600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75BE45-BD31-4428-A1B4-0DA6FE4C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A6EEA-0FE1-41ED-8B37-39142A2768B5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t</a:t>
              </a:r>
            </a:p>
          </p:txBody>
        </p:sp>
      </p:grpSp>
      <p:grpSp>
        <p:nvGrpSpPr>
          <p:cNvPr id="40" name="M">
            <a:extLst>
              <a:ext uri="{FF2B5EF4-FFF2-40B4-BE49-F238E27FC236}">
                <a16:creationId xmlns:a16="http://schemas.microsoft.com/office/drawing/2014/main" id="{B662D804-638B-4B6C-BFBA-0A60375ECA78}"/>
              </a:ext>
            </a:extLst>
          </p:cNvPr>
          <p:cNvGrpSpPr/>
          <p:nvPr/>
        </p:nvGrpSpPr>
        <p:grpSpPr>
          <a:xfrm>
            <a:off x="6951632" y="677847"/>
            <a:ext cx="871653" cy="860020"/>
            <a:chOff x="798929" y="5353757"/>
            <a:chExt cx="871653" cy="86002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E46206-775F-4B25-B83C-3EAEB7CF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7389CA-17E8-488C-974B-D3B6B3032FC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m</a:t>
              </a:r>
            </a:p>
          </p:txBody>
        </p:sp>
      </p:grpSp>
      <p:grpSp>
        <p:nvGrpSpPr>
          <p:cNvPr id="43" name="L">
            <a:extLst>
              <a:ext uri="{FF2B5EF4-FFF2-40B4-BE49-F238E27FC236}">
                <a16:creationId xmlns:a16="http://schemas.microsoft.com/office/drawing/2014/main" id="{010942F5-EFDE-4903-ADC1-C4120B95ADA2}"/>
              </a:ext>
            </a:extLst>
          </p:cNvPr>
          <p:cNvGrpSpPr/>
          <p:nvPr/>
        </p:nvGrpSpPr>
        <p:grpSpPr>
          <a:xfrm>
            <a:off x="1644868" y="677847"/>
            <a:ext cx="871653" cy="860020"/>
            <a:chOff x="798929" y="5353757"/>
            <a:chExt cx="871653" cy="8600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9294E65-B6A5-4007-B425-2FEFDEFA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8BFA14-627B-472E-B0A2-857B725ADAD1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GB" sz="2800" b="1" dirty="0"/>
                <a:t>l</a:t>
              </a:r>
            </a:p>
          </p:txBody>
        </p:sp>
      </p:grpSp>
      <p:grpSp>
        <p:nvGrpSpPr>
          <p:cNvPr id="46" name="R">
            <a:extLst>
              <a:ext uri="{FF2B5EF4-FFF2-40B4-BE49-F238E27FC236}">
                <a16:creationId xmlns:a16="http://schemas.microsoft.com/office/drawing/2014/main" id="{8D5D3083-8C5A-4A7C-967C-5B8E9A1E158E}"/>
              </a:ext>
            </a:extLst>
          </p:cNvPr>
          <p:cNvGrpSpPr/>
          <p:nvPr/>
        </p:nvGrpSpPr>
        <p:grpSpPr>
          <a:xfrm>
            <a:off x="2706221" y="677847"/>
            <a:ext cx="871653" cy="860020"/>
            <a:chOff x="798929" y="5353757"/>
            <a:chExt cx="871653" cy="8600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5623AD-C1D9-4AE9-8E1F-5933F517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6003BD-9B45-4346-BFF4-D9A24AD7A550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 anchorCtr="0"/>
            <a:lstStyle/>
            <a:p>
              <a:pPr algn="ctr"/>
              <a:r>
                <a:rPr lang="en-GB" sz="2800" b="1" dirty="0"/>
                <a:t>r</a:t>
              </a:r>
            </a:p>
          </p:txBody>
        </p:sp>
      </p:grpSp>
      <p:grpSp>
        <p:nvGrpSpPr>
          <p:cNvPr id="49" name="I">
            <a:extLst>
              <a:ext uri="{FF2B5EF4-FFF2-40B4-BE49-F238E27FC236}">
                <a16:creationId xmlns:a16="http://schemas.microsoft.com/office/drawing/2014/main" id="{72556B7F-77F1-4332-A97E-C30505844B8C}"/>
              </a:ext>
            </a:extLst>
          </p:cNvPr>
          <p:cNvGrpSpPr/>
          <p:nvPr/>
        </p:nvGrpSpPr>
        <p:grpSpPr>
          <a:xfrm>
            <a:off x="3767574" y="677847"/>
            <a:ext cx="871653" cy="860020"/>
            <a:chOff x="798929" y="5353757"/>
            <a:chExt cx="871653" cy="8600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D7BCD3-D662-489A-AFE8-BF02E6AF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4B474A-951B-4576-B5FD-B73B789DB77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t" anchorCtr="0"/>
            <a:lstStyle/>
            <a:p>
              <a:pPr algn="ctr"/>
              <a:r>
                <a:rPr lang="en-GB" sz="2800" b="1" dirty="0" err="1"/>
                <a:t>i</a:t>
              </a:r>
              <a:endParaRPr lang="en-GB" sz="2800" b="1" dirty="0"/>
            </a:p>
          </p:txBody>
        </p:sp>
      </p:grpSp>
      <p:grpSp>
        <p:nvGrpSpPr>
          <p:cNvPr id="52" name="B">
            <a:extLst>
              <a:ext uri="{FF2B5EF4-FFF2-40B4-BE49-F238E27FC236}">
                <a16:creationId xmlns:a16="http://schemas.microsoft.com/office/drawing/2014/main" id="{4A5534C4-723F-45C2-BB5F-DB0030E0D5DA}"/>
              </a:ext>
            </a:extLst>
          </p:cNvPr>
          <p:cNvGrpSpPr/>
          <p:nvPr/>
        </p:nvGrpSpPr>
        <p:grpSpPr>
          <a:xfrm>
            <a:off x="4828927" y="677847"/>
            <a:ext cx="871653" cy="860020"/>
            <a:chOff x="798929" y="5353757"/>
            <a:chExt cx="871653" cy="86002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51456D-F73B-4995-ACAC-B2794F8F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1544">
              <a:off x="798929" y="5353757"/>
              <a:ext cx="871653" cy="86002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F7C7EA-E4A9-44F7-801C-2FA9BA10C32C}"/>
                </a:ext>
              </a:extLst>
            </p:cNvPr>
            <p:cNvSpPr/>
            <p:nvPr/>
          </p:nvSpPr>
          <p:spPr>
            <a:xfrm>
              <a:off x="982727" y="5531739"/>
              <a:ext cx="504056" cy="504056"/>
            </a:xfrm>
            <a:prstGeom prst="ellipse">
              <a:avLst/>
            </a:prstGeom>
            <a:solidFill>
              <a:srgbClr val="00A65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 anchorCtr="0"/>
            <a:lstStyle/>
            <a:p>
              <a:pPr algn="ctr"/>
              <a:r>
                <a:rPr lang="en-GB" sz="28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1125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0.24496 0.29653 " pathEditMode="relative" rAng="0" ptsTypes="AA" p14:bounceEnd="52000">
                                          <p:cBhvr>
                                            <p:cTn id="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40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08837 0.29653 " pathEditMode="relative" rAng="0" ptsTypes="AA" p14:bounceEnd="56000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3.7037E-7 L 0.00034 0.17523 " pathEditMode="relative" rAng="0" ptsTypes="AA" p14:bounceEnd="52000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-0.0158 0.17523 " pathEditMode="relative" rAng="0" ptsTypes="AA" p14:bounceEnd="48000">
                                          <p:cBhvr>
                                            <p:cTn id="7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14792 0.17523 " pathEditMode="relative" rAng="0" ptsTypes="AA" p14:bounceEnd="54000">
                                          <p:cBhvr>
                                            <p:cTn id="7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9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0.57257 0.29653 " pathEditMode="relative" rAng="0" ptsTypes="AA" p14:bounceEnd="56000">
                                          <p:cBhvr>
                                            <p:cTn id="8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628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4.07407E-6 L 0.24496 0.29653 " pathEditMode="relative" rAng="0" ptsTypes="AA">
                                          <p:cBhvr>
                                            <p:cTn id="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40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-0.08837 0.29653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3.7037E-7 L 0.00034 0.17523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3.7037E-7 L -0.0158 0.17523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9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14792 0.17523 " pathEditMode="relative" rAng="0" ptsTypes="AA">
                                          <p:cBhvr>
                                            <p:cTn id="7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96" y="87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0.57257 0.29653 " pathEditMode="relative" rAng="0" ptsTypes="AA">
                                          <p:cBhvr>
                                            <p:cTn id="8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628" y="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7D259-0A24-442A-A4EF-5BE151C4A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3051" y="437479"/>
            <a:ext cx="8249980" cy="5963321"/>
          </a:xfrm>
          <a:prstGeom prst="roundRect">
            <a:avLst>
              <a:gd name="adj" fmla="val 2864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C03BAE-826A-469D-8B5A-A7AC65E69E4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4CDC54-D1A7-4832-8CB7-6E6F53D7DCD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0DC12-442B-4FB4-8B90-AE5A479B404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8ACA2CE-80F6-49CD-A504-95E61B41D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49" y="2780928"/>
            <a:ext cx="2066902" cy="216298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843EB7-4E12-4A1B-AACD-2141EDB24B3E}"/>
              </a:ext>
            </a:extLst>
          </p:cNvPr>
          <p:cNvSpPr/>
          <p:nvPr/>
        </p:nvSpPr>
        <p:spPr>
          <a:xfrm>
            <a:off x="683569" y="5013176"/>
            <a:ext cx="7776863" cy="116378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“I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guess</a:t>
            </a:r>
            <a:r>
              <a:rPr lang="en-GB" sz="2000" spc="-30" dirty="0">
                <a:solidFill>
                  <a:schemeClr val="tx1"/>
                </a:solidFill>
              </a:rPr>
              <a:t> we’ll nev</a:t>
            </a:r>
            <a:r>
              <a:rPr lang="en-GB" sz="2000" u="sng" spc="-30" dirty="0">
                <a:solidFill>
                  <a:schemeClr val="tx1"/>
                </a:solidFill>
              </a:rPr>
              <a:t>er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know</a:t>
            </a:r>
            <a:r>
              <a:rPr lang="en-GB" sz="2000" spc="-30" dirty="0">
                <a:solidFill>
                  <a:schemeClr val="tx1"/>
                </a:solidFill>
              </a:rPr>
              <a:t>,” </a:t>
            </a:r>
            <a:r>
              <a:rPr lang="en-GB" sz="2000" spc="-30" dirty="0">
                <a:solidFill>
                  <a:srgbClr val="DE1E5A"/>
                </a:solidFill>
              </a:rPr>
              <a:t>laughed</a:t>
            </a:r>
            <a:r>
              <a:rPr lang="en-GB" sz="2000" spc="-30" dirty="0">
                <a:solidFill>
                  <a:schemeClr val="tx1"/>
                </a:solidFill>
              </a:rPr>
              <a:t> Kit. “Why don’t we make a b</a:t>
            </a:r>
            <a:r>
              <a:rPr lang="en-GB" sz="2000" u="sng" spc="-30" dirty="0">
                <a:solidFill>
                  <a:schemeClr val="tx1"/>
                </a:solidFill>
              </a:rPr>
              <a:t>oo</a:t>
            </a:r>
            <a:r>
              <a:rPr lang="en-GB" sz="2000" spc="-30" dirty="0">
                <a:solidFill>
                  <a:schemeClr val="tx1"/>
                </a:solidFill>
              </a:rPr>
              <a:t>k all ab</a:t>
            </a:r>
            <a:r>
              <a:rPr lang="en-GB" sz="2000" u="sng" spc="-30" dirty="0">
                <a:solidFill>
                  <a:schemeClr val="tx1"/>
                </a:solidFill>
              </a:rPr>
              <a:t>ou</a:t>
            </a:r>
            <a:r>
              <a:rPr lang="en-GB" sz="2000" spc="-30" dirty="0">
                <a:solidFill>
                  <a:schemeClr val="tx1"/>
                </a:solidFill>
              </a:rPr>
              <a:t>t </a:t>
            </a:r>
            <a:r>
              <a:rPr lang="en-GB" sz="2000" u="sng" spc="-30" dirty="0">
                <a:solidFill>
                  <a:schemeClr val="tx1"/>
                </a:solidFill>
              </a:rPr>
              <a:t>ou</a:t>
            </a:r>
            <a:r>
              <a:rPr lang="en-GB" sz="2000" spc="-30" dirty="0">
                <a:solidFill>
                  <a:schemeClr val="tx1"/>
                </a:solidFill>
              </a:rPr>
              <a:t>r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adventure</a:t>
            </a:r>
            <a:r>
              <a:rPr lang="en-GB" sz="2000" spc="-30" dirty="0">
                <a:solidFill>
                  <a:schemeClr val="tx1"/>
                </a:solidFill>
              </a:rPr>
              <a:t> wi</a:t>
            </a:r>
            <a:r>
              <a:rPr lang="en-GB" sz="2000" u="sng" spc="-30" dirty="0">
                <a:solidFill>
                  <a:schemeClr val="tx1"/>
                </a:solidFill>
              </a:rPr>
              <a:t>th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>
                <a:solidFill>
                  <a:schemeClr val="bg1">
                    <a:lumMod val="50000"/>
                  </a:schemeClr>
                </a:solidFill>
              </a:rPr>
              <a:t>Prince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 and the missi</a:t>
            </a:r>
            <a:r>
              <a:rPr lang="en-GB" sz="2000" u="sng" spc="-30" dirty="0">
                <a:solidFill>
                  <a:schemeClr val="tx1"/>
                </a:solidFill>
              </a:rPr>
              <a:t>ng</a:t>
            </a:r>
            <a:r>
              <a:rPr lang="en-GB" sz="2000" spc="-30" dirty="0">
                <a:solidFill>
                  <a:schemeClr val="tx1"/>
                </a:solidFill>
              </a:rPr>
              <a:t> gem?” said Sam.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507679F-0502-4FAB-B4D1-C4F4EF9B5FC9}"/>
              </a:ext>
            </a:extLst>
          </p:cNvPr>
          <p:cNvSpPr/>
          <p:nvPr/>
        </p:nvSpPr>
        <p:spPr>
          <a:xfrm rot="7906188">
            <a:off x="7090998" y="5137818"/>
            <a:ext cx="296871" cy="32254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4597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66469A8-2464-4460-95CF-A21C2FA42288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31A43E6-274E-4521-BF7A-10E60D212826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09DCFE-DE33-48EC-96DD-48ADF5E525F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DC206AC4-62C8-42C4-BA4C-639246AE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The Magic Carpet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C93976A-36D8-43F8-AD67-DC8EF8FDE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5807075"/>
            <a:ext cx="42675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Twinkl SemiBold" pitchFamily="2" charset="0"/>
              </a:rPr>
              <a:t>A ‘Let’s Write Together!’ Book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5B6577E-9B65-4ECF-A3F9-6BC177CF1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8" b="9109"/>
          <a:stretch/>
        </p:blipFill>
        <p:spPr>
          <a:xfrm>
            <a:off x="539750" y="1557338"/>
            <a:ext cx="8064500" cy="4103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197DAA-F4F3-45E6-852A-10D4D7D9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725228"/>
            <a:ext cx="4365438" cy="23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5904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1FE10F8-374E-4463-AA50-4D43AD7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51" y="434397"/>
            <a:ext cx="8230953" cy="5974792"/>
          </a:xfrm>
          <a:prstGeom prst="roundRect">
            <a:avLst>
              <a:gd name="adj" fmla="val 2864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A86C48-8DFD-4460-9AD8-7C6AE933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64" y="3157012"/>
            <a:ext cx="2182663" cy="2297192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3" y="880237"/>
            <a:ext cx="7775575" cy="104084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spc="-30" dirty="0">
                <a:solidFill>
                  <a:schemeClr val="tx1"/>
                </a:solidFill>
              </a:rPr>
              <a:t>We used the magic map and our bedroom rug to get to the desert. The rug became a magic carpet and flew! When we got there, we met a boy called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2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5EBD9-C3A3-4AA2-B11D-AC049A82A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887"/>
          <a:stretch/>
        </p:blipFill>
        <p:spPr>
          <a:xfrm>
            <a:off x="459550" y="437479"/>
            <a:ext cx="8239498" cy="5971709"/>
          </a:xfrm>
          <a:prstGeom prst="roundRect">
            <a:avLst>
              <a:gd name="adj" fmla="val 2862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3" y="880238"/>
            <a:ext cx="7775575" cy="66684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 needed our help because a gem had been stolen. We flew over the city on a magic carpet to look for clues to help us find the gem.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38E5E-EBF6-4AEE-976A-C9553818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6778"/>
            <a:ext cx="4041646" cy="21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0D9A2-BC0E-496F-95B3-74E08A1C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99647"/>
            <a:ext cx="3780730" cy="3956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AD57C-0143-41B9-987D-D752B033A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66290"/>
            <a:ext cx="1881872" cy="3372659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936625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Today, we are learning to read and write </a:t>
            </a:r>
            <a:r>
              <a:rPr lang="en-GB" sz="2000" b="1" dirty="0">
                <a:solidFill>
                  <a:schemeClr val="tx1"/>
                </a:solidFill>
                <a:latin typeface="Twinkl" pitchFamily="50" charset="0"/>
              </a:rPr>
              <a:t>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saying /j/ and </a:t>
            </a:r>
            <a:r>
              <a:rPr lang="en-GB" sz="2000" b="1" dirty="0">
                <a:solidFill>
                  <a:schemeClr val="tx1"/>
                </a:solidFill>
                <a:latin typeface="Twinkl" pitchFamily="50" charset="0"/>
              </a:rPr>
              <a:t>c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saying /s/ words.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52E2E-D446-4499-BF43-C3B663654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/>
        </p:blipFill>
        <p:spPr>
          <a:xfrm>
            <a:off x="459549" y="437479"/>
            <a:ext cx="8239499" cy="5971709"/>
          </a:xfrm>
          <a:prstGeom prst="roundRect">
            <a:avLst>
              <a:gd name="adj" fmla="val 2712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3" y="880237"/>
            <a:ext cx="7775575" cy="74722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pc="-30" dirty="0">
                <a:solidFill>
                  <a:schemeClr val="tx1"/>
                </a:solidFill>
              </a:rPr>
              <a:t>We found one clue just in time. It was a scroll that came out of a secret hole in the wall as the last grain of sand fell through the timer.</a:t>
            </a:r>
          </a:p>
        </p:txBody>
      </p:sp>
    </p:spTree>
    <p:extLst>
      <p:ext uri="{BB962C8B-B14F-4D97-AF65-F5344CB8AC3E}">
        <p14:creationId xmlns:p14="http://schemas.microsoft.com/office/powerpoint/2010/main" val="7374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CBBAC-1150-4961-AB5C-F559FD8C1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50" y="437479"/>
            <a:ext cx="8248222" cy="5971709"/>
          </a:xfrm>
          <a:prstGeom prst="roundRect">
            <a:avLst>
              <a:gd name="adj" fmla="val 316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3" y="880237"/>
            <a:ext cx="7775575" cy="100728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spc="-30" dirty="0">
                <a:solidFill>
                  <a:schemeClr val="tx1"/>
                </a:solidFill>
              </a:rPr>
              <a:t>The scroll told us to follow a ginger cat if we wanted to find the missing gem. Once we found the cat, it quickly ran off. After a while, it led us to a secret cave.</a:t>
            </a:r>
          </a:p>
        </p:txBody>
      </p:sp>
    </p:spTree>
    <p:extLst>
      <p:ext uri="{BB962C8B-B14F-4D97-AF65-F5344CB8AC3E}">
        <p14:creationId xmlns:p14="http://schemas.microsoft.com/office/powerpoint/2010/main" val="23190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6C888-C514-44C4-B1D2-240D6192B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9549" y="434396"/>
            <a:ext cx="8230955" cy="5966403"/>
          </a:xfrm>
          <a:prstGeom prst="roundRect">
            <a:avLst>
              <a:gd name="adj" fmla="val 361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3" y="4404220"/>
            <a:ext cx="7775575" cy="98665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spc="-30" dirty="0">
                <a:solidFill>
                  <a:schemeClr val="tx1"/>
                </a:solidFill>
              </a:rPr>
              <a:t>Inside the cave,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 could see the gem behind the bars of a cell. However, his dad’s brother tried to stop us getting it.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 bravely got the gem from the cell.</a:t>
            </a:r>
          </a:p>
        </p:txBody>
      </p:sp>
    </p:spTree>
    <p:extLst>
      <p:ext uri="{BB962C8B-B14F-4D97-AF65-F5344CB8AC3E}">
        <p14:creationId xmlns:p14="http://schemas.microsoft.com/office/powerpoint/2010/main" val="35392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C2C6E-D6C9-4609-9D35-C218C6DB9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53006" y="427839"/>
            <a:ext cx="8237988" cy="5964572"/>
          </a:xfrm>
          <a:prstGeom prst="roundRect">
            <a:avLst>
              <a:gd name="adj" fmla="val 376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18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5724128" y="5534675"/>
            <a:ext cx="2689779" cy="666848"/>
            <a:chOff x="5724128" y="5534675"/>
            <a:chExt cx="2689779" cy="6668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5724128" y="5650938"/>
              <a:ext cx="2290272" cy="432048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 Suggestion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8FE99-E09B-48EB-84B6-233688F3A4B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0C65EB-3BB2-40B7-8569-041B04AAF9A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A50FF7-DC05-4811-BC34-CF2CCE6C03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91B26-7638-4ECC-897C-437F67C6439A}"/>
              </a:ext>
            </a:extLst>
          </p:cNvPr>
          <p:cNvSpPr/>
          <p:nvPr/>
        </p:nvSpPr>
        <p:spPr>
          <a:xfrm>
            <a:off x="684212" y="765009"/>
            <a:ext cx="7775575" cy="71306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pc="-30" dirty="0">
                <a:solidFill>
                  <a:schemeClr val="tx1"/>
                </a:solidFill>
              </a:rPr>
              <a:t>Just then, the giant came out of the cell and started to chase us! Sam quickly got our mat out. We got onto the magic carpet and flew away.</a:t>
            </a:r>
          </a:p>
        </p:txBody>
      </p:sp>
    </p:spTree>
    <p:extLst>
      <p:ext uri="{BB962C8B-B14F-4D97-AF65-F5344CB8AC3E}">
        <p14:creationId xmlns:p14="http://schemas.microsoft.com/office/powerpoint/2010/main" val="12671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7D259-0A24-442A-A4EF-5BE151C4A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464863" y="436228"/>
            <a:ext cx="8217743" cy="5964572"/>
          </a:xfrm>
          <a:prstGeom prst="roundRect">
            <a:avLst>
              <a:gd name="adj" fmla="val 2864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C03BAE-826A-469D-8B5A-A7AC65E69E4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4CDC54-D1A7-4832-8CB7-6E6F53D7DCD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0DC12-442B-4FB4-8B90-AE5A479B404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8ACA2CE-80F6-49CD-A504-95E61B41D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49" y="2780928"/>
            <a:ext cx="2066902" cy="216298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843EB7-4E12-4A1B-AACD-2141EDB24B3E}"/>
              </a:ext>
            </a:extLst>
          </p:cNvPr>
          <p:cNvSpPr/>
          <p:nvPr/>
        </p:nvSpPr>
        <p:spPr>
          <a:xfrm>
            <a:off x="683569" y="5243196"/>
            <a:ext cx="7776863" cy="93376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“I hope </a:t>
            </a:r>
            <a:r>
              <a:rPr lang="en-GB" sz="2000" u="sng" spc="-30" dirty="0">
                <a:solidFill>
                  <a:schemeClr val="tx1"/>
                </a:solidFill>
              </a:rPr>
              <a:t>th</a:t>
            </a:r>
            <a:r>
              <a:rPr lang="en-GB" sz="2000" spc="-30" dirty="0">
                <a:solidFill>
                  <a:schemeClr val="tx1"/>
                </a:solidFill>
              </a:rPr>
              <a:t>at we will s</a:t>
            </a:r>
            <a:r>
              <a:rPr lang="en-GB" sz="2000" u="sng" spc="-30" dirty="0">
                <a:solidFill>
                  <a:schemeClr val="tx1"/>
                </a:solidFill>
              </a:rPr>
              <a:t>ee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Prince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spc="-30" dirty="0" err="1">
                <a:solidFill>
                  <a:schemeClr val="tx1"/>
                </a:solidFill>
              </a:rPr>
              <a:t>Asim</a:t>
            </a:r>
            <a:r>
              <a:rPr lang="en-GB" sz="2000" spc="-30" dirty="0">
                <a:solidFill>
                  <a:schemeClr val="tx1"/>
                </a:solidFill>
              </a:rPr>
              <a:t> ag</a:t>
            </a:r>
            <a:r>
              <a:rPr lang="en-GB" sz="2000" u="sng" spc="-30" dirty="0">
                <a:solidFill>
                  <a:schemeClr val="tx1"/>
                </a:solidFill>
              </a:rPr>
              <a:t>ai</a:t>
            </a:r>
            <a:r>
              <a:rPr lang="en-GB" sz="2000" spc="-30" dirty="0">
                <a:solidFill>
                  <a:schemeClr val="tx1"/>
                </a:solidFill>
              </a:rPr>
              <a:t>n one </a:t>
            </a:r>
            <a:r>
              <a:rPr lang="en-GB" sz="2000" dirty="0">
                <a:solidFill>
                  <a:schemeClr val="tx1"/>
                </a:solidFill>
              </a:rPr>
              <a:t>d</a:t>
            </a:r>
            <a:r>
              <a:rPr lang="en-GB" sz="2000" u="sng" dirty="0">
                <a:solidFill>
                  <a:schemeClr val="tx1"/>
                </a:solidFill>
              </a:rPr>
              <a:t>ay</a:t>
            </a:r>
            <a:r>
              <a:rPr lang="en-GB" sz="2000" dirty="0">
                <a:solidFill>
                  <a:schemeClr val="tx1"/>
                </a:solidFill>
              </a:rPr>
              <a:t>,” </a:t>
            </a:r>
            <a:r>
              <a:rPr lang="en-GB" sz="2000" spc="-3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sighed</a:t>
            </a:r>
            <a:r>
              <a:rPr lang="en-GB" sz="2000" spc="-30" dirty="0">
                <a:solidFill>
                  <a:schemeClr val="tx1"/>
                </a:solidFill>
              </a:rPr>
              <a:t> Kit. </a:t>
            </a:r>
          </a:p>
          <a:p>
            <a:pPr>
              <a:defRPr/>
            </a:pPr>
            <a:r>
              <a:rPr lang="en-GB" sz="2000" spc="-30" dirty="0">
                <a:solidFill>
                  <a:schemeClr val="tx1"/>
                </a:solidFill>
              </a:rPr>
              <a:t>“I have a f</a:t>
            </a:r>
            <a:r>
              <a:rPr lang="en-GB" sz="2000" u="sng" spc="-30" dirty="0">
                <a:solidFill>
                  <a:schemeClr val="tx1"/>
                </a:solidFill>
              </a:rPr>
              <a:t>ee</a:t>
            </a:r>
            <a:r>
              <a:rPr lang="en-GB" sz="2000" spc="-30" dirty="0">
                <a:solidFill>
                  <a:schemeClr val="tx1"/>
                </a:solidFill>
              </a:rPr>
              <a:t>li</a:t>
            </a:r>
            <a:r>
              <a:rPr lang="en-GB" sz="2000" u="sng" spc="-30" dirty="0">
                <a:solidFill>
                  <a:schemeClr val="tx1"/>
                </a:solidFill>
              </a:rPr>
              <a:t>ng</a:t>
            </a:r>
            <a:r>
              <a:rPr lang="en-GB" sz="2000" spc="-30" dirty="0">
                <a:solidFill>
                  <a:schemeClr val="tx1"/>
                </a:solidFill>
              </a:rPr>
              <a:t> </a:t>
            </a:r>
            <a:r>
              <a:rPr lang="en-GB" sz="2000" u="sng" spc="-30" dirty="0">
                <a:solidFill>
                  <a:schemeClr val="tx1"/>
                </a:solidFill>
              </a:rPr>
              <a:t>th</a:t>
            </a:r>
            <a:r>
              <a:rPr lang="en-GB" sz="2000" spc="-30" dirty="0">
                <a:solidFill>
                  <a:schemeClr val="tx1"/>
                </a:solidFill>
              </a:rPr>
              <a:t>at we will,” smiled Sam as she closed the b</a:t>
            </a:r>
            <a:r>
              <a:rPr lang="en-GB" sz="2000" u="sng" spc="-30" dirty="0">
                <a:solidFill>
                  <a:schemeClr val="tx1"/>
                </a:solidFill>
              </a:rPr>
              <a:t>oo</a:t>
            </a:r>
            <a:r>
              <a:rPr lang="en-GB" sz="2000" spc="-30" dirty="0">
                <a:solidFill>
                  <a:schemeClr val="tx1"/>
                </a:solidFill>
              </a:rPr>
              <a:t>k.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507679F-0502-4FAB-B4D1-C4F4EF9B5FC9}"/>
              </a:ext>
            </a:extLst>
          </p:cNvPr>
          <p:cNvSpPr/>
          <p:nvPr/>
        </p:nvSpPr>
        <p:spPr>
          <a:xfrm rot="7906188">
            <a:off x="1247896" y="5396364"/>
            <a:ext cx="318049" cy="33470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58846B3-1B2D-4E56-9C5A-D657AC34C613}"/>
              </a:ext>
            </a:extLst>
          </p:cNvPr>
          <p:cNvSpPr/>
          <p:nvPr/>
        </p:nvSpPr>
        <p:spPr>
          <a:xfrm rot="7906188">
            <a:off x="4527985" y="5735132"/>
            <a:ext cx="258979" cy="28810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072379A-6C8F-4C02-B01C-713618B6D77C}"/>
              </a:ext>
            </a:extLst>
          </p:cNvPr>
          <p:cNvSpPr/>
          <p:nvPr/>
        </p:nvSpPr>
        <p:spPr>
          <a:xfrm rot="7906188">
            <a:off x="6507366" y="5696475"/>
            <a:ext cx="296871" cy="32254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8539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3AA173-5E40-450D-8D55-358810DB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84225"/>
            <a:ext cx="8281739" cy="993775"/>
          </a:xfrm>
        </p:spPr>
        <p:txBody>
          <a:bodyPr/>
          <a:lstStyle/>
          <a:p>
            <a:pPr algn="ctr"/>
            <a:r>
              <a:rPr lang="en-GB" altLang="en-US" b="0" dirty="0"/>
              <a:t>Today, we have written sentences to write a book together.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7E1228-02FF-4356-B1C2-0273DEA7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939925"/>
            <a:ext cx="169545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787C7ED-97FF-48DF-B60C-BD4BE156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068513"/>
            <a:ext cx="1344613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52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5C03BAE-826A-469D-8B5A-A7AC65E69E4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4CDC54-D1A7-4832-8CB7-6E6F53D7DCD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0DC12-442B-4FB4-8B90-AE5A479B404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5D218B8-4D09-4C27-9467-B9F62F60ECB2}"/>
              </a:ext>
            </a:extLst>
          </p:cNvPr>
          <p:cNvSpPr/>
          <p:nvPr/>
        </p:nvSpPr>
        <p:spPr>
          <a:xfrm>
            <a:off x="1635977" y="1904585"/>
            <a:ext cx="12378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gem</a:t>
            </a:r>
            <a:endParaRPr lang="en-GB" sz="5400" b="1" dirty="0">
              <a:ln w="12700">
                <a:solidFill>
                  <a:sysClr val="windowText" lastClr="000000"/>
                </a:solidFill>
              </a:ln>
              <a:solidFill>
                <a:srgbClr val="FAB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EEDBE-47FB-4F34-8150-71307EE5C819}"/>
              </a:ext>
            </a:extLst>
          </p:cNvPr>
          <p:cNvSpPr/>
          <p:nvPr/>
        </p:nvSpPr>
        <p:spPr>
          <a:xfrm>
            <a:off x="1380864" y="2782340"/>
            <a:ext cx="1728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magic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D89649-4557-4552-8C03-8CD4A311918F}"/>
              </a:ext>
            </a:extLst>
          </p:cNvPr>
          <p:cNvSpPr/>
          <p:nvPr/>
        </p:nvSpPr>
        <p:spPr>
          <a:xfrm>
            <a:off x="1482088" y="3598540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giant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8F223-6360-49DA-84DE-1AE07F9B4276}"/>
              </a:ext>
            </a:extLst>
          </p:cNvPr>
          <p:cNvSpPr/>
          <p:nvPr/>
        </p:nvSpPr>
        <p:spPr>
          <a:xfrm>
            <a:off x="1330604" y="4451588"/>
            <a:ext cx="1816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ginger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E7C57C-3F3D-421C-AE29-C54CBC466D87}"/>
              </a:ext>
            </a:extLst>
          </p:cNvPr>
          <p:cNvSpPr/>
          <p:nvPr/>
        </p:nvSpPr>
        <p:spPr>
          <a:xfrm>
            <a:off x="3892841" y="1942356"/>
            <a:ext cx="1066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cell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79571A-F260-432E-B778-9CAEEF7C99A8}"/>
              </a:ext>
            </a:extLst>
          </p:cNvPr>
          <p:cNvSpPr/>
          <p:nvPr/>
        </p:nvSpPr>
        <p:spPr>
          <a:xfrm>
            <a:off x="3819708" y="2777335"/>
            <a:ext cx="11544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city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38679-9487-41E5-9AC1-21E772AF4EB2}"/>
              </a:ext>
            </a:extLst>
          </p:cNvPr>
          <p:cNvSpPr/>
          <p:nvPr/>
        </p:nvSpPr>
        <p:spPr>
          <a:xfrm>
            <a:off x="3811596" y="3602304"/>
            <a:ext cx="1234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face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7AABF1-8539-4A96-B865-7661D79E6D91}"/>
              </a:ext>
            </a:extLst>
          </p:cNvPr>
          <p:cNvSpPr/>
          <p:nvPr/>
        </p:nvSpPr>
        <p:spPr>
          <a:xfrm>
            <a:off x="3756586" y="4438543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slice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B4271F-BC1F-4E35-9F14-98819E76A36F}"/>
              </a:ext>
            </a:extLst>
          </p:cNvPr>
          <p:cNvSpPr/>
          <p:nvPr/>
        </p:nvSpPr>
        <p:spPr>
          <a:xfrm>
            <a:off x="1380864" y="5221029"/>
            <a:ext cx="16273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many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42F26B-58B9-4205-B616-80A48E7B09C5}"/>
              </a:ext>
            </a:extLst>
          </p:cNvPr>
          <p:cNvSpPr/>
          <p:nvPr/>
        </p:nvSpPr>
        <p:spPr>
          <a:xfrm>
            <a:off x="3276922" y="5260117"/>
            <a:ext cx="22349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laughed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758825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reading all of this week’s focus words.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1365250" y="846138"/>
            <a:ext cx="5743575" cy="614362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Now, let’s write them with the magic pencil…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989138"/>
            <a:ext cx="43957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3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905907" y="1916252"/>
            <a:ext cx="4113627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gem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75" y="2374896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64" y="2821808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92" y="2374896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1858 -0.00741 C -0.0217 -0.00718 -0.02466 -0.00695 -0.02778 -0.00625 C -0.029 -0.00602 -0.03039 -0.00579 -0.03143 -0.0051 C -0.03264 -0.00417 -0.03334 -0.00255 -0.03438 -0.00139 C -0.03507 -0.00047 -0.03611 0.00023 -0.03716 0.00115 C -0.03768 0.00231 -0.0382 0.0037 -0.03889 0.00486 C -0.03993 0.00625 -0.0415 0.00717 -0.04271 0.00856 C -0.04323 0.00925 -0.04393 0.01018 -0.04445 0.01111 C -0.04514 0.01342 -0.04584 0.01597 -0.04636 0.01851 C -0.0467 0.02013 -0.04705 0.02175 -0.04723 0.02338 C -0.04757 0.02546 -0.04775 0.02754 -0.04827 0.02963 C -0.04844 0.03078 -0.04879 0.03194 -0.04914 0.03333 C -0.05018 0.04675 -0.05 0.0405 -0.05 0.05185 L -0.04723 0.10115 C -0.04514 0.10393 -0.04323 0.1074 -0.0408 0.10972 C -0.0375 0.11296 -0.029 0.11319 -0.02587 0.11342 C -0.01754 0.11736 -0.02066 0.11643 -0.00365 0.11342 C -0.00191 0.11319 0.00225 0.10671 0.00277 0.10601 L 0.00555 0.1037 L 0.01198 0.08888 L 0.01771 0.03194 L 0.01771 -0.00741 L 0.01389 0.15925 C 0.01336 0.16296 0.01284 0.16666 0.01198 0.17037 C 0.01163 0.17199 0.01093 0.17361 0.01024 0.17523 C 0.00781 0.18078 0.0059 0.18541 0.00086 0.1875 C 3.33333E-6 0.18796 -0.00104 0.18819 -0.00191 0.18888 C -0.00278 0.18958 -0.00365 0.19074 -0.00469 0.1912 C -0.00573 0.19189 -0.00712 0.19213 -0.00834 0.19259 C -0.01493 0.19513 -0.00625 0.19259 -0.0158 0.19513 C -0.025 0.19467 -0.03438 0.19444 -0.04358 0.19375 C -0.04462 0.19375 -0.04549 0.19328 -0.04636 0.19259 C -0.06476 0.17893 -0.04618 0.19143 -0.05382 0.18634 " pathEditMode="relative" rAng="0" ptsTypes="AAAAAAAAAAAAAAAAAAAAAAAAAAAAAAAAAA">
                                      <p:cBhvr>
                                        <p:cTn id="16" dur="3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5.55556E-7 0.00024 C 0.00712 -0.00115 0.00156 -0.00023 0.00712 -0.00138 C 0.00816 -0.00162 0.0092 -0.00162 0.01042 -0.00208 C 0.01198 -0.00231 0.01354 -0.00254 0.0151 -0.00324 C 0.01597 -0.0037 0.01701 -0.00439 0.01788 -0.00439 L 0.0217 -0.00509 L 0.02604 -0.00694 C 0.02639 -0.00717 0.02691 -0.00763 0.02743 -0.00763 C 0.0283 -0.00787 0.03021 -0.00833 0.03125 -0.00902 C 0.0316 -0.00926 0.03212 -0.00995 0.03264 -0.01018 C 0.03316 -0.01064 0.03385 -0.01064 0.03455 -0.01088 C 0.0349 -0.01111 0.03542 -0.01134 0.03594 -0.01157 C 0.03681 -0.01226 0.03767 -0.01342 0.03871 -0.01388 C 0.03924 -0.01412 0.03976 -0.01435 0.0401 -0.01458 C 0.04444 -0.01782 0.04167 -0.01597 0.04444 -0.01898 C 0.04479 -0.01944 0.04549 -0.0199 0.04583 -0.02037 C 0.04653 -0.02106 0.04774 -0.02291 0.04774 -0.02268 C 0.04792 -0.02361 0.04792 -0.02453 0.04826 -0.02546 C 0.04983 -0.03032 0.04861 -0.0243 0.04965 -0.02916 C 0.05 -0.03078 0.05035 -0.0324 0.05052 -0.03426 C 0.05087 -0.0368 0.05104 -0.03935 0.05156 -0.04189 C 0.05156 -0.04236 0.05191 -0.04305 0.05208 -0.04375 C 0.05191 -0.04884 0.05191 -0.0537 0.05156 -0.05879 C 0.05139 -0.06018 0.05052 -0.06319 0.04965 -0.06458 C 0.04931 -0.06504 0.04861 -0.06527 0.04826 -0.06574 C 0.04774 -0.06643 0.0474 -0.06736 0.04687 -0.06759 C 0.04583 -0.06828 0.04496 -0.06851 0.04392 -0.06898 L 0.04115 -0.07013 C 0.04062 -0.07037 0.0401 -0.07083 0.03976 -0.07083 C 0.03437 -0.07176 0.03715 -0.07129 0.03125 -0.07199 C 0.02743 -0.07176 0.02396 -0.07199 0.02031 -0.07083 C 0.01979 -0.0706 0.01927 -0.07037 0.01892 -0.07013 C 0.01806 -0.0699 0.01736 -0.0699 0.01649 -0.06967 C 0.01528 -0.06921 0.01267 -0.06828 0.01267 -0.06805 C 0.01233 -0.06782 0.01215 -0.06736 0.01181 -0.06713 C 0.01094 -0.06643 0.00816 -0.06597 0.00746 -0.06574 C 0.00347 -0.06388 0.00833 -0.06643 0.00521 -0.06388 C 0.00469 -0.06365 0.00417 -0.06342 0.00365 -0.06319 C 0.0033 -0.06273 0.00278 -0.06226 0.00226 -0.06203 C 0.00174 -0.06157 0.00104 -0.06134 0.00035 -0.06064 C -0.00035 -0.05995 -0.00069 -0.05879 -0.00156 -0.0581 L -0.00295 -0.05694 C -0.00538 -0.05185 -0.00208 -0.0581 -0.00521 -0.0537 C -0.00608 -0.05277 -0.0066 -0.05069 -0.00712 -0.0493 C -0.00868 -0.04583 -0.00851 -0.04629 -0.01007 -0.04421 C -0.01024 -0.04259 -0.01076 -0.04097 -0.01094 -0.03935 C -0.01163 -0.03379 -0.01129 -0.0368 -0.01181 -0.03032 C -0.01181 -0.01689 -0.01181 -0.00347 -0.01146 0.00996 C -0.01129 0.01412 -0.01146 0.01829 -0.01042 0.02199 C -0.0099 0.02408 -0.0099 0.02431 -0.00955 0.02639 C -0.00938 0.02755 -0.0092 0.02848 -0.00903 0.02963 C -0.00885 0.03079 -0.00833 0.03218 -0.00816 0.03334 C -0.00799 0.03403 -0.00747 0.0382 -0.00712 0.03912 C -0.00694 0.03982 -0.0066 0.04028 -0.00625 0.04098 C -0.00608 0.04167 -0.0059 0.04237 -0.00573 0.04283 C -0.00521 0.04468 -0.00434 0.04653 -0.0033 0.04792 C -0.00295 0.04838 -0.00243 0.04862 -0.00191 0.04908 C -0.00156 0.04954 -0.00139 0.05024 -0.00104 0.05047 C 0.00052 0.05139 0.00208 0.05186 0.00365 0.05232 C 0.00503 0.05278 0.00573 0.05348 0.00712 0.05371 C 0.00868 0.05394 0.01059 0.05394 0.01233 0.05417 C 0.01267 0.0544 0.01319 0.05463 0.01371 0.05487 C 0.01493 0.05533 0.01753 0.05579 0.01892 0.05625 C 0.02153 0.05579 0.0224 0.05579 0.02448 0.05487 C 0.02552 0.0544 0.02639 0.05371 0.02743 0.05371 L 0.0316 0.05301 C 0.03385 0.05255 0.03819 0.05162 0.03819 0.05186 C 0.03906 0.05139 0.03976 0.0507 0.04062 0.05047 C 0.04167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2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5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087 0.1162 L 0.00851 0.02523 C 0.00938 0.02361 0.01024 0.02199 0.01094 0.02013 C 0.01198 0.01759 0.01059 0.0162 0.01424 0.01458 L 0.01702 0.01319 C 0.01893 0.01064 0.01702 0.01296 0.01945 0.01134 C 0.01997 0.01088 0.02031 0.01041 0.02084 0.00995 C 0.02136 0.00972 0.02188 0.00972 0.02222 0.00949 C 0.02327 0.00856 0.02396 0.0074 0.02518 0.00694 C 0.02604 0.00648 0.02709 0.00625 0.02795 0.00555 C 0.02847 0.00509 0.02882 0.00463 0.02934 0.00439 C 0.03021 0.0037 0.03229 0.003 0.03229 0.00324 C 0.03455 0.00115 0.03316 0.00208 0.03646 0.00046 L 0.03924 -0.0007 L 0.04028 -0.0007 L 0.04028 -0.00047 C 0.04167 -0.00093 0.04306 -0.00116 0.04462 -0.00139 C 0.04549 -0.00162 0.04636 -0.00186 0.0474 -0.00186 C 0.05 -0.00186 0.05278 -0.00162 0.05538 -0.00139 C 0.05938 0.00046 0.05747 -0.00093 0.06111 0.00254 L 0.0625 0.0037 C 0.06268 0.00439 0.06268 0.00509 0.06302 0.00555 L 0.06441 0.0074 L 0.06545 0.11828 L 0.07622 0.02083 C 0.07726 0.01921 0.07813 0.01759 0.07917 0.01643 C 0.08004 0.01527 0.08108 0.01458 0.08195 0.01388 C 0.08386 0.01226 0.08281 0.01273 0.08472 0.01203 C 0.08698 0.00902 0.08438 0.01203 0.08715 0.00995 C 0.09028 0.00763 0.09011 0.00671 0.09375 0.00509 L 0.0967 0.0037 L 0.09809 0.003 C 0.1 0.00069 0.09827 0.00231 0.10226 0.00115 C 0.10521 0.00046 0.10209 0.00046 0.10573 4.44444E-6 C 0.10747 -0.00047 0.1092 -0.00047 0.11094 -0.0007 C 0.11215 -0.00116 0.11545 -0.00186 0.11649 -0.00186 C 0.11702 -0.00186 0.11754 -0.00162 0.11806 -0.00139 C 0.11858 -0.00116 0.11927 -0.00093 0.11979 -0.0007 C 0.12084 0.00023 0.12188 0.00069 0.12274 0.00185 C 0.12309 0.00231 0.12344 0.00254 0.12361 0.003 C 0.12483 0.00509 0.1257 0.00717 0.12656 0.00949 C 0.12674 0.00995 0.12674 0.01064 0.12691 0.01134 C 0.12726 0.01666 0.12709 0.01805 0.12795 0.02199 C 0.1283 0.02338 0.12882 0.02592 0.12882 0.02615 C 0.12917 0.02963 0.12934 0.0324 0.12986 0.03588 C 0.13004 0.03703 0.13021 0.03796 0.13021 0.03912 L 0.12986 0.05625 L 0.12882 0.10115 C 0.12882 0.10138 0.12934 0.10972 0.13021 0.11064 C 0.13073 0.11111 0.13125 0.11134 0.13177 0.1118 C 0.13247 0.11273 0.1342 0.1155 0.13559 0.1162 C 0.13629 0.11666 0.13715 0.11666 0.13785 0.11689 C 0.1408 0.11666 0.14393 0.11666 0.14688 0.1162 C 0.14792 0.1162 0.14913 0.1155 0.15018 0.11504 C 0.15278 0.11412 0.15139 0.11481 0.15313 0.11365 " pathEditMode="relative" rAng="0" ptsTypes="AAAAAAAAAAAAAAAAAAAAAAAAAAAAAAAAAAAAAAAAAAAAAAAAAAAAAAAA">
                                      <p:cBhvr>
                                        <p:cTn id="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983718" y="1916252"/>
            <a:ext cx="5931432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magic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7" y="2397948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99" y="2374896"/>
            <a:ext cx="710150" cy="707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59" y="2397948"/>
            <a:ext cx="710150" cy="70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33" y="1954672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67" y="2350890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80" y="2397947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00087 0.1162 L 0.00851 0.02523 C 0.00938 0.02361 0.01025 0.02199 0.01094 0.02014 C 0.01198 0.01759 0.01059 0.0162 0.01424 0.01458 L 0.01702 0.01319 C 0.01893 0.01064 0.01702 0.01296 0.01945 0.01134 C 0.01997 0.01088 0.02031 0.01041 0.02084 0.00995 C 0.02136 0.00972 0.02188 0.00972 0.02222 0.00949 C 0.02327 0.00856 0.02396 0.0074 0.02518 0.00694 C 0.02604 0.00648 0.02709 0.00625 0.02795 0.00555 C 0.02847 0.00509 0.02882 0.00463 0.02934 0.00439 C 0.03021 0.0037 0.03229 0.00301 0.03229 0.00324 C 0.03455 0.00115 0.03316 0.00208 0.03646 0.00046 L 0.03924 -0.0007 L 0.04028 -0.0007 L 0.04028 -0.00047 C 0.04167 -0.00093 0.04306 -0.00116 0.04462 -0.00139 C 0.04549 -0.00162 0.04636 -0.00186 0.0474 -0.00186 C 0.05 -0.00186 0.05278 -0.00162 0.05538 -0.00139 C 0.05938 0.00046 0.05747 -0.00093 0.06111 0.00254 L 0.0625 0.0037 C 0.06268 0.00439 0.06268 0.00509 0.06302 0.00555 L 0.06441 0.0074 L 0.06545 0.11828 L 0.07622 0.02083 C 0.07726 0.01921 0.07813 0.01759 0.07917 0.01643 C 0.08004 0.01527 0.08108 0.01458 0.08195 0.01389 C 0.08386 0.01227 0.08281 0.01273 0.08472 0.01203 C 0.08698 0.00902 0.08438 0.01203 0.08716 0.00995 C 0.09028 0.00764 0.09011 0.00671 0.09375 0.00509 L 0.0967 0.0037 L 0.09809 0.00301 C 0.1 0.00069 0.09827 0.00231 0.10226 0.00115 C 0.10521 0.00046 0.10209 0.00046 0.10573 3.33333E-6 C 0.10747 -0.00047 0.1092 -0.00047 0.11094 -0.0007 C 0.11216 -0.00116 0.11545 -0.00186 0.1165 -0.00186 C 0.11702 -0.00186 0.11754 -0.00162 0.11806 -0.00139 C 0.11858 -0.00116 0.11927 -0.00093 0.11979 -0.0007 C 0.12084 0.00023 0.12188 0.00069 0.12275 0.00185 C 0.12309 0.00231 0.12344 0.00254 0.12361 0.00301 C 0.12483 0.00509 0.1257 0.00717 0.12656 0.00949 C 0.12674 0.00995 0.12674 0.01064 0.12691 0.01134 C 0.12726 0.01666 0.12709 0.01805 0.12795 0.02199 C 0.1283 0.02338 0.12882 0.02592 0.12882 0.02615 C 0.12917 0.02963 0.12934 0.0324 0.12986 0.03588 C 0.13004 0.03703 0.13021 0.03796 0.13021 0.03912 L 0.12986 0.05625 L 0.12882 0.10115 C 0.12882 0.10139 0.12934 0.10972 0.13021 0.11064 C 0.13073 0.11111 0.13125 0.11134 0.13177 0.1118 C 0.13247 0.11273 0.1342 0.11551 0.13559 0.1162 C 0.13629 0.11666 0.13716 0.11666 0.13785 0.11689 C 0.1408 0.11666 0.14393 0.11666 0.14688 0.1162 C 0.14792 0.1162 0.14913 0.11551 0.15018 0.11504 C 0.15278 0.11412 0.15139 0.11481 0.15313 0.11365 " pathEditMode="relative" rAng="0" ptsTypes="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4.44444E-6 0.00023 C -0.00138 -0.00023 -0.00277 -0.00047 -0.00416 -0.0007 C -0.00503 -0.00093 -0.0059 -0.00185 -0.00694 -0.00185 L -0.01562 -0.00324 C -0.01614 -0.00347 -0.01666 -0.00371 -0.01701 -0.00371 C -0.02413 -0.0051 -0.02656 -0.00417 -0.03472 -0.00371 C -0.03524 -0.00347 -0.03593 -0.00301 -0.03645 -0.00255 C -0.03715 -0.00232 -0.03784 -0.00209 -0.03836 -0.00185 C -0.03888 -0.00185 -0.03923 -0.00162 -0.03975 -0.00139 C -0.04027 -0.00093 -0.04062 -0.00047 -0.04114 2.59259E-6 C -0.04357 0.00139 -0.04236 -0.00093 -0.04531 0.00301 L -0.04809 0.00671 L -0.04947 0.00856 C -0.05104 0.01458 -0.04861 0.00532 -0.05086 0.01296 C -0.0526 0.01828 -0.05104 0.01481 -0.05277 0.01852 C -0.05295 0.01921 -0.05295 0.02014 -0.05312 0.02083 C -0.05329 0.02153 -0.05347 0.02222 -0.05364 0.02268 L -0.05451 0.02778 C -0.05468 0.03356 -0.05486 0.03958 -0.05503 0.0456 C -0.05503 0.04653 -0.05538 0.04722 -0.05555 0.04815 C -0.05572 0.05 -0.0559 0.05185 -0.0559 0.0537 C -0.0559 0.06828 -0.0559 0.08287 -0.05555 0.09745 C -0.05555 0.09815 -0.0552 0.09861 -0.05503 0.0993 C -0.05225 0.11435 -0.05625 0.09444 -0.05416 0.10416 C -0.05347 0.10717 -0.05381 0.10764 -0.05173 0.11041 C -0.05138 0.11111 -0.05086 0.1118 -0.05034 0.11227 C -0.04947 0.11319 -0.04756 0.11481 -0.04756 0.11504 L -0.03975 0.11967 C -0.03836 0.1199 -0.03697 0.12014 -0.03559 0.12037 C -0.03472 0.1206 -0.03385 0.12106 -0.03281 0.12106 C -0.0309 0.12106 -0.02881 0.1206 -0.02673 0.12037 C -0.02638 0.1199 -0.02586 0.11944 -0.02534 0.11898 C -0.02482 0.11875 -0.02413 0.11875 -0.02361 0.11852 C -0.02309 0.11828 -0.02256 0.11805 -0.02222 0.11782 C -0.01996 0.11597 -0.02135 0.1169 -0.01805 0.11528 L -0.01666 0.11481 C -0.01441 0.11273 -0.01579 0.11365 -0.0125 0.11227 C -0.01197 0.11203 -0.01145 0.11203 -0.01111 0.11157 C -0.00972 0.11041 -0.00937 0.11041 -0.00833 0.10856 C -0.00642 0.10555 -0.0085 0.10787 -0.0059 0.10555 C -0.00451 0.10231 -0.00555 0.10416 -0.00225 0.10115 L -0.00086 0.1 C -0.00052 0.0993 -0.00017 0.09884 -4.44444E-6 0.09815 C 0.00035 0.09722 0.00053 0.09629 0.00105 0.0956 C 0.00139 0.0949 0.00191 0.09444 0.00244 0.09375 C 0.00278 0.09328 0.0033 0.0919 0.0033 0.09213 L 0.01112 0.08194 C 0.01129 0.08009 0.01146 0.07824 0.01164 0.07639 C 0.01164 0.07592 0.01198 0.07523 0.01216 0.07453 C 0.01233 0.07291 0.01268 0.07129 0.01303 0.06967 C 0.0132 0.06875 0.0132 0.06805 0.01355 0.06713 L 0.01441 0.06342 L 0.01494 0.06157 C 0.01494 0.06018 0.01511 0.05879 0.01528 0.0574 C 0.01546 0.05671 0.01563 0.05602 0.0158 0.05555 C 0.01615 0.05301 0.01667 0.04815 0.01667 0.04838 C 0.0165 0.04213 0.0165 0.03611 0.01632 0.03009 C 0.01615 0.0294 0.01598 0.02893 0.0158 0.02824 C 0.01546 0.02662 0.01494 0.02338 0.01494 0.02361 C 0.01389 0.01157 0.01407 0.01574 0.01494 -0.00324 C 0.01494 -0.00394 0.01528 -0.00556 0.01528 -0.00533 L 0.01216 0.0993 C 0.01216 0.10231 0.01216 0.10509 0.0125 0.10787 C 0.01303 0.11227 0.0132 0.11088 0.01494 0.11342 C 0.01528 0.11412 0.01546 0.11481 0.0158 0.11528 C 0.01615 0.1162 0.01615 0.11713 0.01667 0.11782 C 0.01823 0.1199 0.0191 0.12014 0.02084 0.12106 C 0.02362 0.12083 0.02639 0.1206 0.02917 0.12037 C 0.02987 0.12014 0.03039 0.12014 0.03108 0.11967 C 0.03178 0.11921 0.03386 0.1169 0.03438 0.11666 C 0.03473 0.1162 0.03577 0.11597 0.03577 0.1162 " pathEditMode="relative" rAng="0" ptsTypes="AAAAAAAAAAAAAAAAAAAAAAAAAA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01857 -0.00741 C -0.0217 -0.00718 -0.02465 -0.00695 -0.02777 -0.00625 C -0.02899 -0.00602 -0.03038 -0.00579 -0.03142 -0.0051 C -0.03263 -0.00417 -0.03333 -0.00255 -0.03437 -0.00139 C -0.03507 -0.00047 -0.03611 0.00023 -0.03715 0.00115 C -0.03767 0.00231 -0.03819 0.0037 -0.03888 0.00486 C -0.03993 0.00625 -0.04149 0.00717 -0.0427 0.00856 C -0.04323 0.00926 -0.04392 0.01018 -0.04444 0.01111 C -0.04513 0.01342 -0.04583 0.01597 -0.04635 0.01852 C -0.0467 0.02014 -0.04704 0.02176 -0.04722 0.02338 C -0.04757 0.02546 -0.04774 0.02754 -0.04826 0.02963 C -0.04843 0.03078 -0.04878 0.03194 -0.04913 0.03333 C -0.05017 0.04676 -0.05 0.04051 -0.05 0.05185 L -0.04722 0.10115 C -0.04513 0.10393 -0.04323 0.1074 -0.04079 0.10972 C -0.0375 0.11296 -0.02899 0.11319 -0.02586 0.11342 C -0.01753 0.11736 -0.02066 0.11643 -0.00364 0.11342 C -0.00191 0.11319 0.00226 0.10671 0.00278 0.10602 L 0.00556 0.1037 L 0.01198 0.08889 L 0.01771 0.03194 L 0.01771 -0.00741 L 0.01389 0.15926 C 0.01337 0.16296 0.01285 0.16666 0.01198 0.17037 C 0.01164 0.17199 0.01094 0.17361 0.01025 0.17523 C 0.00782 0.18078 0.00591 0.18541 0.00087 0.1875 C -3.88889E-6 0.18796 -0.00104 0.18819 -0.00191 0.18889 C -0.00277 0.18958 -0.00364 0.19074 -0.00468 0.1912 C -0.00573 0.1919 -0.00711 0.19213 -0.00833 0.19259 C -0.01493 0.19514 -0.00625 0.19259 -0.01579 0.19514 C -0.025 0.19467 -0.03437 0.19444 -0.04357 0.19375 C -0.04461 0.19375 -0.04548 0.19328 -0.04635 0.19259 C -0.06475 0.17893 -0.04618 0.19143 -0.05382 0.18634 " pathEditMode="relative" rAng="0" ptsTypes="AAAAAAAAAAAAAAAAAAAAAAAAAAAAAAAAAA">
                                      <p:cBhvr>
                                        <p:cTn id="38" dur="3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6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1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6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261 0.10116 C -0.00174 0.10487 -0.00122 0.1088 1.66667E-6 0.11227 C 0.00052 0.11343 0.00156 0.11389 0.00191 0.11482 C 0.00243 0.11598 0.00208 0.1176 0.00278 0.11852 C 0.00347 0.11945 0.00469 0.11945 0.00555 0.11991 C 0.00712 0.11968 0.01736 0.11875 0.01944 0.11598 L 0.02048 0.11482 " pathEditMode="relative" rAng="0" ptsTypes="AAAAAA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6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1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6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7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0.01388 -0.00602 L -0.02864 -0.00602 L -0.05086 0.00254 L -0.06111 0.02963 L -0.06562 0.0618 L -0.06197 0.09375 L -0.05277 0.10856 L -0.04166 0.11736 L -0.02222 0.11736 L -0.00555 0.1074 L 0.00469 0.09884 " pathEditMode="relative" rAng="0" ptsTypes="AAAAAAAA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2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356416" y="1916252"/>
            <a:ext cx="5186035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giant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397000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78" y="2397948"/>
            <a:ext cx="710150" cy="707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33" y="2397948"/>
            <a:ext cx="710150" cy="70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40" y="1954672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74" y="2350890"/>
            <a:ext cx="710150" cy="707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83" y="2361825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68" y="2085584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47" y="2393359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1857 -0.00741 C -0.0217 -0.00718 -0.02465 -0.00695 -0.02777 -0.00625 C -0.02899 -0.00602 -0.03038 -0.00579 -0.03142 -0.0051 C -0.03263 -0.00417 -0.03333 -0.00255 -0.03437 -0.00139 C -0.03507 -0.00047 -0.03611 0.00023 -0.03715 0.00115 C -0.03767 0.00231 -0.03819 0.0037 -0.03888 0.00486 C -0.03993 0.00625 -0.04149 0.00717 -0.0427 0.00856 C -0.04322 0.00926 -0.04392 0.01018 -0.04444 0.01111 C -0.04513 0.01342 -0.04583 0.01597 -0.04635 0.01852 C -0.0467 0.02014 -0.04704 0.02176 -0.04722 0.02338 C -0.04757 0.02546 -0.04774 0.02754 -0.04826 0.02963 C -0.04843 0.03078 -0.04878 0.03194 -0.04913 0.03333 C -0.05017 0.04676 -0.05 0.04051 -0.05 0.05185 L -0.04722 0.10115 C -0.04513 0.10393 -0.04322 0.1074 -0.04079 0.10972 C -0.0375 0.11296 -0.02899 0.11319 -0.02586 0.11342 C -0.01753 0.11736 -0.02066 0.11643 -0.00364 0.11342 C -0.00191 0.11319 0.00226 0.10671 0.00278 0.10602 L 0.00556 0.1037 L 0.01198 0.08889 L 0.01771 0.03194 L 0.01771 -0.00741 L 0.01389 0.15926 C 0.01337 0.16296 0.01285 0.16666 0.01198 0.17037 C 0.01164 0.17199 0.01094 0.17361 0.01025 0.17523 C 0.00782 0.18078 0.00591 0.18541 0.00087 0.1875 C -4.16667E-6 0.18796 -0.00104 0.18819 -0.00191 0.18889 C -0.00277 0.18958 -0.00364 0.19074 -0.00468 0.1912 C -0.00572 0.1919 -0.00711 0.19213 -0.00833 0.19259 C -0.01493 0.19514 -0.00625 0.19259 -0.01579 0.19514 C -0.025 0.19467 -0.03437 0.19444 -0.04357 0.19375 C -0.04461 0.19375 -0.04548 0.19328 -0.04635 0.19259 C -0.06475 0.17893 -0.04618 0.19143 -0.05382 0.18634 " pathEditMode="relative" rAng="0" ptsTypes="AAAAAAAAAAAAAAAAAAAAAAAAAAAAAAAAAA">
                                      <p:cBhvr>
                                        <p:cTn id="16" dur="3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026 0.10116 C -0.00173 0.10487 -0.00121 0.1088 -2.5E-6 0.11227 C 0.00052 0.11343 0.00157 0.11389 0.00191 0.11482 C 0.00243 0.11598 0.00209 0.1176 0.00278 0.11852 C 0.00347 0.11945 0.00469 0.11945 0.00556 0.11991 C 0.00712 0.11968 0.01736 0.11875 0.01945 0.11598 L 0.02049 0.11482 " pathEditMode="relative" rAng="0" ptsTypes="AAAAAA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2.77778E-7 0.00023 C -0.00139 -0.00023 -0.00278 -0.00047 -0.00417 -0.0007 C -0.00503 -0.00093 -0.0059 -0.00185 -0.00694 -0.00185 L -0.01563 -0.00324 C -0.01615 -0.00347 -0.01667 -0.00371 -0.01701 -0.00371 C -0.02413 -0.0051 -0.02656 -0.00417 -0.03472 -0.00371 C -0.03524 -0.00347 -0.03594 -0.00301 -0.03646 -0.00255 C -0.03715 -0.00232 -0.03785 -0.00209 -0.03837 -0.00185 C -0.03889 -0.00185 -0.03924 -0.00162 -0.03976 -0.00139 C -0.04028 -0.00093 -0.04063 -0.00047 -0.04115 2.59259E-6 C -0.04358 0.00139 -0.04236 -0.00093 -0.04531 0.00301 L -0.04809 0.00671 L -0.04948 0.00856 C -0.05104 0.01458 -0.04861 0.00532 -0.05087 0.01296 C -0.0526 0.01828 -0.05104 0.01481 -0.05278 0.01852 C -0.05295 0.01921 -0.05295 0.02014 -0.05313 0.02083 C -0.0533 0.02153 -0.05347 0.02222 -0.05365 0.02268 L -0.05451 0.02778 C -0.05469 0.03356 -0.05486 0.03958 -0.05503 0.0456 C -0.05503 0.04653 -0.05538 0.04722 -0.05556 0.04815 C -0.05573 0.05 -0.0559 0.05185 -0.0559 0.0537 C -0.0559 0.06828 -0.0559 0.08287 -0.05556 0.09745 C -0.05556 0.09815 -0.05521 0.09861 -0.05503 0.0993 C -0.05226 0.11435 -0.05625 0.09444 -0.05417 0.10416 C -0.05347 0.10717 -0.05382 0.10764 -0.05174 0.11041 C -0.05139 0.11111 -0.05087 0.1118 -0.05035 0.11227 C -0.04948 0.11319 -0.04757 0.11481 -0.04757 0.11504 L -0.03976 0.11967 C -0.03837 0.1199 -0.03698 0.12014 -0.03559 0.12037 C -0.03472 0.1206 -0.03385 0.12106 -0.03281 0.12106 C -0.0309 0.12106 -0.02882 0.1206 -0.02674 0.12037 C -0.02639 0.1199 -0.02587 0.11944 -0.02535 0.11898 C -0.02483 0.11875 -0.02413 0.11875 -0.02361 0.11852 C -0.02309 0.11828 -0.02257 0.11805 -0.02222 0.11782 C -0.01997 0.11597 -0.02135 0.1169 -0.01806 0.11528 L -0.01667 0.11481 C -0.01441 0.11273 -0.0158 0.11365 -0.0125 0.11227 C -0.01198 0.11203 -0.01146 0.11203 -0.01111 0.11157 C -0.00972 0.11041 -0.00938 0.11041 -0.00833 0.10856 C -0.00642 0.10555 -0.00851 0.10787 -0.0059 0.10555 C -0.00451 0.10231 -0.00556 0.10416 -0.00226 0.10115 L -0.00087 0.1 C -0.00052 0.0993 -0.00017 0.09884 2.77778E-7 0.09815 C 0.00035 0.09722 0.00052 0.09629 0.00104 0.0956 C 0.00139 0.0949 0.00191 0.09444 0.00243 0.09375 C 0.00278 0.09328 0.0033 0.0919 0.0033 0.09213 L 0.01111 0.08194 C 0.01128 0.08009 0.01146 0.07824 0.01163 0.07639 C 0.01163 0.07592 0.01198 0.07523 0.01215 0.07453 C 0.01233 0.07291 0.01267 0.07129 0.01302 0.06967 C 0.01319 0.06875 0.01319 0.06805 0.01354 0.06713 L 0.01441 0.06342 L 0.01493 0.06157 C 0.01493 0.06018 0.0151 0.05879 0.01528 0.0574 C 0.01545 0.05671 0.01562 0.05602 0.0158 0.05555 C 0.01615 0.05301 0.01667 0.04815 0.01667 0.04838 C 0.01649 0.04213 0.01649 0.03611 0.01632 0.03009 C 0.01615 0.0294 0.01597 0.02893 0.0158 0.02824 C 0.01545 0.02662 0.01493 0.02338 0.01493 0.02361 C 0.01389 0.01157 0.01406 0.01574 0.01493 -0.00324 C 0.01493 -0.00394 0.01528 -0.00556 0.01528 -0.00533 L 0.01215 0.0993 C 0.01215 0.10231 0.01215 0.10509 0.0125 0.10787 C 0.01302 0.11227 0.01319 0.11088 0.01493 0.11342 C 0.01528 0.11412 0.01545 0.11481 0.0158 0.11528 C 0.01615 0.1162 0.01615 0.11713 0.01667 0.11782 C 0.01823 0.1199 0.0191 0.12014 0.02083 0.12106 C 0.02361 0.12083 0.02639 0.1206 0.02917 0.12037 C 0.02986 0.12014 0.03038 0.12014 0.03108 0.11967 C 0.03177 0.11921 0.03385 0.1169 0.03437 0.11666 C 0.03472 0.1162 0.03576 0.11597 0.03576 0.1162 " pathEditMode="relative" rAng="0" ptsTypes="AAAAAAAAAAAAAAAAAAAAAAAAAAAAAAAAAAAAAAAAAAAAAAAAAAAAAAAAAAAAAAAAAAAAAAAA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2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2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2.5E-6 0.03936 0.00017 0.07917 0.00034 0.11875 L 0.00937 0.03149 C 0.01041 0.0301 0.01163 0.02894 0.01267 0.02778 C 0.01562 0.02385 0.01059 0.02732 0.01649 0.022 C 0.01996 0.01875 0.01562 0.02292 0.01927 0.01875 C 0.01979 0.01829 0.02031 0.01806 0.02083 0.0176 C 0.02135 0.0169 0.02187 0.01575 0.02257 0.01505 C 0.02604 0.01204 0.02187 0.01575 0.02604 0.01181 C 0.02639 0.01135 0.02691 0.01088 0.02743 0.01065 C 0.02778 0.01042 0.0283 0.01019 0.02882 0.00996 C 0.02951 0.00973 0.03003 0.00926 0.03073 0.0088 C 0.03125 0.00834 0.03159 0.00788 0.03212 0.00741 C 0.03298 0.00695 0.03403 0.00672 0.03489 0.00625 L 0.03646 0.00556 L 0.03784 0.00487 C 0.03837 0.00463 0.03871 0.0044 0.03923 0.0044 C 0.03993 0.00417 0.04045 0.00394 0.04114 0.00371 C 0.04201 0.00325 0.04305 0.00278 0.04392 0.00232 C 0.04444 0.00232 0.04496 0.00186 0.04531 0.00186 C 0.04774 0.00093 0.0467 0.00139 0.04878 0.00047 C 0.05173 0.0007 0.05469 0.00047 0.05764 0.00116 C 0.05885 0.00139 0.05955 0.00278 0.06059 0.00371 C 0.06111 0.00417 0.06163 0.0044 0.06198 0.00487 L 0.06441 0.00811 C 0.06562 0.01343 0.06389 0.00695 0.0658 0.01135 C 0.06597 0.01181 0.06597 0.0125 0.06632 0.0132 C 0.06649 0.01389 0.06684 0.01436 0.06719 0.01505 C 0.06736 0.01575 0.06753 0.01621 0.06771 0.0169 C 0.06805 0.01852 0.06823 0.02038 0.06857 0.022 C 0.06962 0.02593 0.06962 0.02454 0.06962 0.02639 L 0.06771 0.08519 C 0.06684 0.09561 0.06684 0.09213 0.06771 0.10718 C 0.06771 0.1095 0.06857 0.11297 0.06996 0.11413 C 0.07048 0.11459 0.071 0.11505 0.07153 0.11551 C 0.07187 0.11575 0.07205 0.11644 0.07239 0.11667 C 0.07396 0.11783 0.07587 0.11829 0.0776 0.11875 C 0.08021 0.11852 0.08264 0.11829 0.08524 0.11806 C 0.08576 0.11783 0.08646 0.1176 0.08715 0.11737 C 0.08767 0.11713 0.08906 0.11621 0.08906 0.11644 " pathEditMode="relative" rAng="0" ptsTypes="AAAAAAAAAAAAAAAAAAAAAAAAAAAAAAAAAAAAAAAA">
                                      <p:cBhvr>
                                        <p:cTn id="5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2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7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00191 0.15208 C -0.00191 0.15463 -0.00191 0.15717 -0.00156 0.15972 C -0.00139 0.16065 -0.00104 0.16134 -0.00052 0.1618 C 0.00035 0.1625 0.00313 0.16342 0.00434 0.16365 C 0.00504 0.16412 0.00556 0.16481 0.00625 0.16504 C 0.00764 0.16551 0.01025 0.16643 0.01025 0.16666 C 0.01389 0.1662 0.01771 0.16597 0.02153 0.16574 C 0.02205 0.16551 0.02275 0.16527 0.02344 0.16504 C 0.02431 0.16481 0.025 0.16458 0.02587 0.16435 C 0.03004 0.16065 0.02465 0.16504 0.02882 0.1625 C 0.02934 0.16203 0.02969 0.16157 0.03021 0.16111 C 0.03229 0.15972 0.03143 0.16157 0.03229 0.15926 " pathEditMode="relative" rAng="0" ptsTypes="AAAAAAAAAAAAA">
                                      <p:cBhvr>
                                        <p:cTn id="6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2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7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2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5746 -0.0011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2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356416" y="901960"/>
            <a:ext cx="6213560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ginger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91" y="3849687"/>
            <a:ext cx="12969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297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78" y="1383656"/>
            <a:ext cx="710150" cy="70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40" y="940380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74" y="1336598"/>
            <a:ext cx="710150" cy="707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25" y="1347533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48" y="1383656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6" y="1792147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29" y="1390386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1857 -0.00741 C -0.0217 -0.00717 -0.02465 -0.00694 -0.02777 -0.00625 C -0.02899 -0.00602 -0.03038 -0.00578 -0.03142 -0.00509 C -0.03263 -0.00416 -0.03333 -0.00254 -0.03437 -0.00139 C -0.03507 -0.00046 -0.03611 0.00023 -0.03715 0.00116 C -0.03767 0.00232 -0.03819 0.00371 -0.03888 0.00486 C -0.03993 0.00625 -0.04149 0.00718 -0.0427 0.00857 C -0.04322 0.00926 -0.04392 0.01019 -0.04444 0.01111 C -0.04513 0.01343 -0.04583 0.01597 -0.04635 0.01852 C -0.0467 0.02014 -0.04704 0.02176 -0.04722 0.02338 C -0.04757 0.02547 -0.04774 0.02755 -0.04826 0.02963 C -0.04843 0.03079 -0.04878 0.03195 -0.04913 0.03334 C -0.05017 0.04676 -0.05 0.04051 -0.05 0.05185 L -0.04722 0.10116 C -0.04513 0.10394 -0.04322 0.10741 -0.04079 0.10972 C -0.0375 0.11297 -0.02899 0.1132 -0.02586 0.11343 C -0.01753 0.11736 -0.02066 0.11644 -0.00364 0.11343 C -0.00191 0.1132 0.00226 0.10672 0.00278 0.10602 L 0.00556 0.10371 L 0.01198 0.08889 L 0.01771 0.03195 L 0.01771 -0.00741 L 0.01389 0.15926 C 0.01337 0.16297 0.01285 0.16667 0.01198 0.17037 C 0.01164 0.17199 0.01094 0.17361 0.01025 0.17523 C 0.00782 0.18079 0.00591 0.18542 0.00087 0.1875 C -4.16667E-6 0.18797 -0.00104 0.1882 -0.00191 0.18889 C -0.00277 0.18959 -0.00364 0.19074 -0.00468 0.19121 C -0.00572 0.1919 -0.00711 0.19213 -0.00833 0.19259 C -0.01493 0.19514 -0.00625 0.19259 -0.01579 0.19514 C -0.025 0.19468 -0.03437 0.19445 -0.04357 0.19375 C -0.04461 0.19375 -0.04548 0.19329 -0.04635 0.19259 C -0.06475 0.17894 -0.04618 0.19144 -0.05382 0.18634 " pathEditMode="relative" rAng="0" ptsTypes="AAAAAAAAAAAAAAAAAAAAAAAAAAAAAAAAAA">
                                      <p:cBhvr>
                                        <p:cTn id="16" dur="3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0026 0.10116 C -0.00173 0.10486 -0.00121 0.10879 -2.5E-6 0.11227 C 0.00052 0.11342 0.00157 0.11389 0.00191 0.11481 C 0.00243 0.11597 0.00209 0.11759 0.00278 0.11852 C 0.00347 0.11944 0.00469 0.11944 0.00556 0.11991 C 0.00712 0.11967 0.01736 0.11875 0.01945 0.11597 L 0.02049 0.11481 " pathEditMode="relative" rAng="0" ptsTypes="AAAAAA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-1.66667E-6 0.03935 0.00018 0.07916 0.00035 0.11875 L 0.00938 0.03148 C 0.01042 0.03009 0.01163 0.02893 0.01268 0.02778 C 0.01563 0.02384 0.01059 0.02731 0.01649 0.02199 C 0.01997 0.01875 0.01563 0.02291 0.01927 0.01875 C 0.01979 0.01829 0.02031 0.01805 0.02084 0.01759 C 0.02136 0.0169 0.02188 0.01574 0.02257 0.01504 C 0.02604 0.01204 0.02188 0.01574 0.02604 0.0118 C 0.02639 0.01134 0.02691 0.01088 0.02743 0.01065 C 0.02778 0.01041 0.0283 0.01018 0.02882 0.00995 C 0.02952 0.00972 0.03004 0.00926 0.03073 0.00879 C 0.03125 0.00833 0.0316 0.00787 0.03212 0.00741 C 0.03299 0.00694 0.03403 0.00671 0.0349 0.00625 L 0.03646 0.00555 L 0.03785 0.00486 C 0.03837 0.00463 0.03872 0.0044 0.03924 0.0044 C 0.03993 0.00416 0.04045 0.00393 0.04115 0.0037 C 0.04202 0.00324 0.04306 0.00278 0.04393 0.00231 C 0.04445 0.00231 0.04497 0.00185 0.04531 0.00185 C 0.04774 0.00092 0.0467 0.00139 0.04879 0.00046 C 0.05174 0.00069 0.05469 0.00046 0.05764 0.00116 C 0.05886 0.00139 0.05955 0.00278 0.06059 0.0037 C 0.06111 0.00416 0.06163 0.0044 0.06198 0.00486 L 0.06441 0.0081 C 0.06563 0.01342 0.06389 0.00694 0.0658 0.01134 C 0.06597 0.0118 0.06597 0.0125 0.06632 0.01319 C 0.06649 0.01389 0.06684 0.01435 0.06719 0.01504 C 0.06736 0.01574 0.06754 0.0162 0.06771 0.0169 C 0.06806 0.01852 0.06823 0.02037 0.06858 0.02199 C 0.06962 0.02592 0.06962 0.02454 0.06962 0.02639 L 0.06771 0.08518 C 0.06684 0.0956 0.06684 0.09213 0.06771 0.10717 C 0.06771 0.10949 0.06858 0.11296 0.06997 0.11412 C 0.07049 0.11458 0.07101 0.11504 0.07153 0.11551 C 0.07188 0.11574 0.07205 0.11643 0.0724 0.11666 C 0.07396 0.11782 0.07587 0.11829 0.07761 0.11875 C 0.08021 0.11852 0.08264 0.11829 0.08524 0.11805 C 0.08577 0.11782 0.08646 0.11759 0.08715 0.11736 C 0.08768 0.11713 0.08906 0.1162 0.08906 0.11643 " pathEditMode="relative" rAng="0" ptsTypes="AAAAAAAAAAAAAAAAAAAAAAAAAAAAAAAAAAAAAAAA">
                                      <p:cBhvr>
                                        <p:cTn id="4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2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2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01857 -0.00741 C -0.0217 -0.00717 -0.02465 -0.00694 -0.02777 -0.00625 C -0.02899 -0.00602 -0.03038 -0.00578 -0.03142 -0.00509 C -0.03264 -0.00416 -0.03333 -0.00254 -0.03437 -0.00139 C -0.03507 -0.00046 -0.03611 0.00023 -0.03715 0.00116 C -0.03767 0.00232 -0.03819 0.00371 -0.03889 0.00486 C -0.03993 0.00625 -0.04149 0.00718 -0.04271 0.00857 C -0.04323 0.00926 -0.04392 0.01019 -0.04444 0.01111 C -0.04514 0.01343 -0.04583 0.01597 -0.04635 0.01852 C -0.0467 0.02014 -0.04705 0.02176 -0.04722 0.02338 C -0.04757 0.02547 -0.04774 0.02755 -0.04826 0.02963 C -0.04843 0.03079 -0.04878 0.03195 -0.04913 0.03334 C -0.05017 0.04676 -0.05 0.04051 -0.05 0.05185 L -0.04722 0.10116 C -0.04514 0.10394 -0.04323 0.10741 -0.0408 0.10972 C -0.0375 0.11297 -0.02899 0.1132 -0.02586 0.11343 C -0.01753 0.11736 -0.02066 0.11644 -0.00364 0.11343 C -0.00191 0.1132 0.00226 0.10672 0.00278 0.10602 L 0.00556 0.10371 L 0.01198 0.08889 L 0.01771 0.03195 L 0.01771 -0.00741 L 0.01389 0.15926 C 0.01337 0.16297 0.01285 0.16667 0.01198 0.17037 C 0.01164 0.17199 0.01094 0.17361 0.01025 0.17523 C 0.00782 0.18079 0.00591 0.18542 0.00087 0.1875 C -3.05556E-6 0.18797 -0.00104 0.1882 -0.00191 0.18889 C -0.00277 0.18959 -0.00364 0.19074 -0.00468 0.19121 C -0.00573 0.1919 -0.00711 0.19213 -0.00833 0.19259 C -0.01493 0.19514 -0.00625 0.19259 -0.0158 0.19514 C -0.025 0.19468 -0.03437 0.19445 -0.04357 0.19375 C -0.04461 0.19375 -0.04548 0.19329 -0.04635 0.19259 C -0.06475 0.17894 -0.04618 0.19144 -0.05382 0.18634 " pathEditMode="relative" rAng="0" ptsTypes="AAAAAAAAAAAAAAAAAAAAAAAAAAAAAAAAAA">
                                      <p:cBhvr>
                                        <p:cTn id="57" dur="3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3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4.16667E-6 0.00023 C 0.00711 -0.00115 0.00156 -0.00023 0.00711 -0.00139 C 0.00816 -0.00162 0.0092 -0.00162 0.01041 -0.00208 C 0.01198 -0.00231 0.01354 -0.00254 0.0151 -0.00324 C 0.01597 -0.0037 0.01701 -0.0044 0.01788 -0.0044 L 0.0217 -0.00509 L 0.02604 -0.00694 C 0.02638 -0.00717 0.02691 -0.00764 0.02743 -0.00764 C 0.02829 -0.00787 0.0302 -0.00833 0.03125 -0.00902 C 0.03159 -0.00926 0.03211 -0.00995 0.03263 -0.01018 C 0.03316 -0.01065 0.03385 -0.01065 0.03454 -0.01088 C 0.03489 -0.01111 0.03541 -0.01134 0.03593 -0.01157 C 0.0368 -0.01227 0.03767 -0.01342 0.03871 -0.01389 C 0.03923 -0.01412 0.03975 -0.01435 0.0401 -0.01458 C 0.04444 -0.01782 0.04166 -0.01597 0.04444 -0.01898 C 0.04479 -0.01944 0.04548 -0.0199 0.04583 -0.02037 C 0.04652 -0.02106 0.04774 -0.02291 0.04774 -0.02268 C 0.04791 -0.02361 0.04791 -0.02453 0.04826 -0.02546 C 0.04982 -0.03032 0.04861 -0.0243 0.04965 -0.02916 C 0.05 -0.03078 0.05034 -0.0324 0.05052 -0.03426 C 0.05086 -0.0368 0.05104 -0.03935 0.05156 -0.0419 C 0.05156 -0.04236 0.05191 -0.04305 0.05208 -0.04375 C 0.05191 -0.04884 0.05191 -0.0537 0.05156 -0.05879 C 0.05138 -0.06018 0.05052 -0.06319 0.04965 -0.06458 C 0.0493 -0.06504 0.04861 -0.06527 0.04826 -0.06574 C 0.04774 -0.06643 0.04739 -0.06736 0.04687 -0.06759 C 0.04583 -0.06828 0.04496 -0.06852 0.04392 -0.06898 L 0.04114 -0.07014 C 0.04062 -0.07037 0.0401 -0.07083 0.03975 -0.07083 C 0.03437 -0.07176 0.03715 -0.07129 0.03125 -0.07199 C 0.02743 -0.07176 0.02395 -0.07199 0.02031 -0.07083 C 0.01979 -0.0706 0.01927 -0.07037 0.01892 -0.07014 C 0.01805 -0.0699 0.01736 -0.0699 0.01649 -0.06967 C 0.01527 -0.06921 0.01267 -0.06828 0.01267 -0.06805 C 0.01232 -0.06782 0.01215 -0.06736 0.0118 -0.06713 C 0.01093 -0.06643 0.00816 -0.06597 0.00746 -0.06574 C 0.00347 -0.06389 0.00833 -0.06643 0.0052 -0.06389 C 0.00468 -0.06365 0.00416 -0.06342 0.00364 -0.06319 C 0.00329 -0.06273 0.00277 -0.06227 0.00225 -0.06203 C 0.00173 -0.06157 0.00104 -0.06134 0.00034 -0.06065 C -0.00035 -0.05995 -0.0007 -0.05879 -0.00157 -0.0581 L -0.00296 -0.05694 C -0.00539 -0.05185 -0.00209 -0.0581 -0.00521 -0.0537 C -0.00608 -0.05277 -0.0066 -0.05069 -0.00712 -0.0493 C -0.00868 -0.04583 -0.00851 -0.04629 -0.01007 -0.04421 C -0.01025 -0.04259 -0.01077 -0.04097 -0.01094 -0.03935 C -0.01164 -0.03379 -0.01129 -0.0368 -0.01181 -0.03032 C -0.01181 -0.0169 -0.01181 -0.00347 -0.01146 0.00996 C -0.01129 0.01412 -0.01146 0.01829 -0.01042 0.02199 C -0.0099 0.02408 -0.0099 0.02431 -0.00955 0.02639 C -0.00938 0.02755 -0.00921 0.02848 -0.00903 0.02963 C -0.00886 0.03079 -0.00834 0.03218 -0.00816 0.03334 C -0.00799 0.03403 -0.00747 0.0382 -0.00712 0.03912 C -0.00695 0.03982 -0.0066 0.04028 -0.00625 0.04098 C -0.00608 0.04167 -0.00591 0.04236 -0.00573 0.04283 C -0.00521 0.04468 -0.00434 0.04653 -0.0033 0.04792 C -0.00296 0.04838 -0.00243 0.04861 -0.00191 0.04908 C -0.00157 0.04954 -0.00139 0.05023 -0.00105 0.05047 C 0.00052 0.05139 0.00208 0.05185 0.00364 0.05232 C 0.00503 0.05278 0.00573 0.05348 0.00711 0.05371 C 0.00868 0.05394 0.01059 0.05394 0.01232 0.05417 C 0.01267 0.0544 0.01319 0.05463 0.01371 0.05486 C 0.01493 0.05533 0.01753 0.05579 0.01892 0.05625 C 0.02152 0.05579 0.02239 0.05579 0.02448 0.05486 C 0.02552 0.0544 0.02638 0.05371 0.02743 0.05371 L 0.03159 0.05301 C 0.03385 0.05255 0.03819 0.05162 0.03819 0.05185 C 0.03906 0.05139 0.03975 0.0507 0.04062 0.05047 C 0.04166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6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-0.00035 0.11528 L 0.00416 0.03356 C 0.00538 0.03032 0.00677 0.02708 0.00798 0.02361 C 0.00937 0.01944 0.0092 0.01574 0.01163 0.0125 C 0.0125 0.01157 0.01354 0.01111 0.01441 0.01018 C 0.0151 0.00926 0.01545 0.0081 0.01632 0.00764 C 0.01979 0.00555 0.02361 0.0044 0.02743 0.00278 C 0.02829 0.00231 0.02934 0.00208 0.0302 0.00139 C 0.03263 -0.0007 0.0335 -0.00209 0.03663 -0.00232 C 0.04218 -0.00255 0.04774 -0.00232 0.05347 -0.00232 " pathEditMode="relative" rAng="0" ptsTypes="AAAAAAAAAAA">
                                      <p:cBhvr>
                                        <p:cTn id="79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8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1701</TotalTime>
  <Words>650</Words>
  <Application>Microsoft Office PowerPoint</Application>
  <PresentationFormat>On-screen Show (4:3)</PresentationFormat>
  <Paragraphs>190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Tuffy-TTF</vt:lpstr>
      <vt:lpstr>Arial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Gem Mine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Magic Carpet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written sentences to write a book together.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Cris Lima</dc:creator>
  <cp:lastModifiedBy>Emily Holden</cp:lastModifiedBy>
  <cp:revision>140</cp:revision>
  <dcterms:created xsi:type="dcterms:W3CDTF">2018-06-07T15:07:33Z</dcterms:created>
  <dcterms:modified xsi:type="dcterms:W3CDTF">2019-01-25T14:36:13Z</dcterms:modified>
</cp:coreProperties>
</file>