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258" r:id="rId2"/>
    <p:sldId id="286" r:id="rId3"/>
    <p:sldId id="269" r:id="rId4"/>
    <p:sldId id="270" r:id="rId5"/>
    <p:sldId id="271" r:id="rId6"/>
    <p:sldId id="272" r:id="rId7"/>
    <p:sldId id="274" r:id="rId8"/>
    <p:sldId id="275" r:id="rId9"/>
    <p:sldId id="287" r:id="rId10"/>
    <p:sldId id="277" r:id="rId11"/>
    <p:sldId id="278" r:id="rId12"/>
    <p:sldId id="279" r:id="rId13"/>
    <p:sldId id="297" r:id="rId14"/>
    <p:sldId id="290" r:id="rId15"/>
    <p:sldId id="291" r:id="rId16"/>
    <p:sldId id="293" r:id="rId17"/>
    <p:sldId id="294" r:id="rId18"/>
    <p:sldId id="295" r:id="rId19"/>
    <p:sldId id="296" r:id="rId20"/>
    <p:sldId id="289" r:id="rId21"/>
    <p:sldId id="282" r:id="rId22"/>
    <p:sldId id="283" r:id="rId23"/>
    <p:sldId id="284" r:id="rId24"/>
    <p:sldId id="288" r:id="rId25"/>
    <p:sldId id="285" r:id="rId26"/>
    <p:sldId id="267" r:id="rId27"/>
  </p:sldIdLst>
  <p:sldSz cx="9144000" cy="6858000" type="screen4x3"/>
  <p:notesSz cx="6858000" cy="9144000"/>
  <p:embeddedFontLst>
    <p:embeddedFont>
      <p:font typeface="Tuffy-TTF" panose="020B0603060100000000" charset="0"/>
      <p:regular r:id="rId30"/>
      <p:bold r:id="rId31"/>
      <p:italic r:id="rId32"/>
      <p:boldItalic r:id="rId33"/>
    </p:embeddedFont>
    <p:embeddedFont>
      <p:font typeface="Twinkl SemiBold" charset="0"/>
      <p:bold r:id="rId34"/>
    </p:embeddedFont>
    <p:embeddedFont>
      <p:font typeface="Twinkl" panose="020B0604020202020204" charset="0"/>
      <p:regular r:id="rId35"/>
      <p:bold r:id="rId36"/>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7E4"/>
    <a:srgbClr val="DE1E5A"/>
    <a:srgbClr val="D82233"/>
    <a:srgbClr val="AEE9EC"/>
    <a:srgbClr val="D83A5E"/>
    <a:srgbClr val="2DB6BC"/>
    <a:srgbClr val="F5CFD8"/>
    <a:srgbClr val="FAB001"/>
    <a:srgbClr val="8D358B"/>
    <a:srgbClr val="F08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7" autoAdjust="0"/>
    <p:restoredTop sz="95736" autoAdjust="0"/>
  </p:normalViewPr>
  <p:slideViewPr>
    <p:cSldViewPr snapToGrid="0" showGuides="1">
      <p:cViewPr varScale="1">
        <p:scale>
          <a:sx n="73" d="100"/>
          <a:sy n="73" d="100"/>
        </p:scale>
        <p:origin x="1332" y="60"/>
      </p:cViewPr>
      <p:guideLst>
        <p:guide orient="horz" pos="2183"/>
        <p:guide pos="2880"/>
      </p:guideLst>
    </p:cSldViewPr>
  </p:slideViewPr>
  <p:notesTextViewPr>
    <p:cViewPr>
      <p:scale>
        <a:sx n="3" d="2"/>
        <a:sy n="3" d="2"/>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EBCAB23E-5E8D-4EE2-83B5-ED1C61A16838}" type="datetimeFigureOut">
              <a:rPr lang="en-GB"/>
              <a:pPr>
                <a:defRPr/>
              </a:pPr>
              <a:t>21/05/2020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8FA9FD05-3BB6-41CC-853D-2075B3AECABA}" type="slidenum">
              <a:rPr lang="en-GB"/>
              <a:pPr>
                <a:defRPr/>
              </a:pPr>
              <a:t>‹#›</a:t>
            </a:fld>
            <a:endParaRPr lang="en-GB" dirty="0"/>
          </a:p>
        </p:txBody>
      </p:sp>
    </p:spTree>
    <p:extLst>
      <p:ext uri="{BB962C8B-B14F-4D97-AF65-F5344CB8AC3E}">
        <p14:creationId xmlns:p14="http://schemas.microsoft.com/office/powerpoint/2010/main" val="20916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928FEF98-7973-4A8C-8B7D-76BB1CDE8734}" type="datetimeFigureOut">
              <a:rPr lang="en-GB"/>
              <a:pPr>
                <a:defRPr/>
              </a:pPr>
              <a:t>21/05/2020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72C48283-2588-4AA5-AB63-C726861FDEB3}" type="slidenum">
              <a:rPr lang="en-GB"/>
              <a:pPr>
                <a:defRPr/>
              </a:pPr>
              <a:t>‹#›</a:t>
            </a:fld>
            <a:endParaRPr lang="en-GB" dirty="0"/>
          </a:p>
        </p:txBody>
      </p:sp>
    </p:spTree>
    <p:extLst>
      <p:ext uri="{BB962C8B-B14F-4D97-AF65-F5344CB8AC3E}">
        <p14:creationId xmlns:p14="http://schemas.microsoft.com/office/powerpoint/2010/main" val="4213354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fontAlgn="base">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fontAlgn="base">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fontAlgn="base">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fontAlgn="base">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7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7114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3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3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8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31484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79" r:id="rId5"/>
    <p:sldLayoutId id="2147483686" r:id="rId6"/>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5.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0.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95.png"/><Relationship Id="rId4"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6.png"/><Relationship Id="rId7" Type="http://schemas.openxmlformats.org/officeDocument/2006/relationships/image" Target="../media/image97.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7.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100.png"/></Relationships>
</file>

<file path=ppt/slides/_rels/slide2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D106C8EB-9F80-4C8B-8855-A68A78CF0214}"/>
              </a:ext>
            </a:extLst>
          </p:cNvPr>
          <p:cNvSpPr/>
          <p:nvPr/>
        </p:nvSpPr>
        <p:spPr>
          <a:xfrm>
            <a:off x="684213" y="820704"/>
            <a:ext cx="7775575" cy="1484751"/>
          </a:xfrm>
          <a:prstGeom prst="roundRect">
            <a:avLst>
              <a:gd name="adj" fmla="val 74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r>
              <a:rPr lang="en-GB" dirty="0">
                <a:solidFill>
                  <a:schemeClr val="tx1"/>
                </a:solidFill>
                <a:latin typeface="Twinkl" pitchFamily="50" charset="0"/>
              </a:rPr>
              <a:t>Kit and Jake find themselves in a dressing room with one of the basketball teams. Lots of the team are wearing hearing aids in one or both ears. Some of them are speaking in sign language. Fill in the missing letters and find out how to sign some words too!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5378" y="2217906"/>
            <a:ext cx="1566513" cy="464009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6101" y="2217906"/>
            <a:ext cx="1547897" cy="4640094"/>
          </a:xfrm>
          <a:prstGeom prst="rect">
            <a:avLst/>
          </a:prstGeom>
        </p:spPr>
      </p:pic>
      <p:grpSp>
        <p:nvGrpSpPr>
          <p:cNvPr id="18" name="Group 17"/>
          <p:cNvGrpSpPr/>
          <p:nvPr/>
        </p:nvGrpSpPr>
        <p:grpSpPr>
          <a:xfrm>
            <a:off x="8020050" y="227397"/>
            <a:ext cx="1123947" cy="504056"/>
            <a:chOff x="8020930" y="1700808"/>
            <a:chExt cx="1159582" cy="504056"/>
          </a:xfrm>
          <a:solidFill>
            <a:schemeClr val="accent5"/>
          </a:solidFill>
        </p:grpSpPr>
        <p:sp>
          <p:nvSpPr>
            <p:cNvPr id="19" name="Oval 18"/>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10" name="Kit's teachings"/>
          <p:cNvGrpSpPr>
            <a:grpSpLocks/>
          </p:cNvGrpSpPr>
          <p:nvPr/>
        </p:nvGrpSpPr>
        <p:grpSpPr bwMode="auto">
          <a:xfrm>
            <a:off x="720725" y="5157788"/>
            <a:ext cx="4464050" cy="1008062"/>
            <a:chOff x="683568" y="5157192"/>
            <a:chExt cx="4464496" cy="1008112"/>
          </a:xfrm>
        </p:grpSpPr>
        <p:sp>
          <p:nvSpPr>
            <p:cNvPr id="11" name="Rectangle: Rounded Corners 9">
              <a:extLst>
                <a:ext uri="{FF2B5EF4-FFF2-40B4-BE49-F238E27FC236}">
                  <a16:creationId xmlns:a16="http://schemas.microsoft.com/office/drawing/2014/main" id="{609CDF5D-F034-46B3-9510-21EA080CF73B}"/>
                </a:ext>
              </a:extLst>
            </p:cNvPr>
            <p:cNvSpPr/>
            <p:nvPr/>
          </p:nvSpPr>
          <p:spPr>
            <a:xfrm>
              <a:off x="1475810" y="5517572"/>
              <a:ext cx="3672254"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SemiBold" pitchFamily="2" charset="0"/>
                </a:rPr>
                <a:t>  Click me for Kit’s teaching tips!</a:t>
              </a:r>
            </a:p>
          </p:txBody>
        </p:sp>
        <p:pic>
          <p:nvPicPr>
            <p:cNvPr id="12" name="Picture 11">
              <a:extLst>
                <a:ext uri="{FF2B5EF4-FFF2-40B4-BE49-F238E27FC236}">
                  <a16:creationId xmlns:a16="http://schemas.microsoft.com/office/drawing/2014/main" id="{2C0D6527-B0DA-4A00-9208-82A7E9075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13" name="Kit's teaching bubble">
            <a:extLst>
              <a:ext uri="{FF2B5EF4-FFF2-40B4-BE49-F238E27FC236}">
                <a16:creationId xmlns:a16="http://schemas.microsoft.com/office/drawing/2014/main" id="{B250C7C4-4936-42BB-A175-998F415F4CE4}"/>
              </a:ext>
            </a:extLst>
          </p:cNvPr>
          <p:cNvSpPr/>
          <p:nvPr/>
        </p:nvSpPr>
        <p:spPr>
          <a:xfrm>
            <a:off x="1430337" y="4284663"/>
            <a:ext cx="4610539" cy="1069975"/>
          </a:xfrm>
          <a:prstGeom prst="wedgeRoundRectCallout">
            <a:avLst>
              <a:gd name="adj1" fmla="val -40712"/>
              <a:gd name="adj2" fmla="val 67726"/>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solidFill>
                  <a:schemeClr val="tx1"/>
                </a:solidFill>
                <a:latin typeface="Twinkl" pitchFamily="50" charset="0"/>
              </a:rPr>
              <a:t>Hint: They are all ‘</a:t>
            </a:r>
            <a:r>
              <a:rPr lang="en-GB" dirty="0" err="1">
                <a:solidFill>
                  <a:schemeClr val="tx1"/>
                </a:solidFill>
                <a:latin typeface="Twinkl" pitchFamily="50" charset="0"/>
              </a:rPr>
              <a:t>ea</a:t>
            </a:r>
            <a:r>
              <a:rPr lang="en-GB" dirty="0">
                <a:solidFill>
                  <a:schemeClr val="tx1"/>
                </a:solidFill>
                <a:latin typeface="Twinkl" pitchFamily="50" charset="0"/>
              </a:rPr>
              <a:t>’ saying /e/ words.</a:t>
            </a:r>
          </a:p>
          <a:p>
            <a:pPr algn="ctr"/>
            <a:r>
              <a:rPr lang="en-GB" dirty="0">
                <a:solidFill>
                  <a:schemeClr val="tx1"/>
                </a:solidFill>
                <a:latin typeface="Twinkl" pitchFamily="50" charset="0"/>
              </a:rPr>
              <a:t>This can be done on whiteboards! Then, children can practise the signs!</a:t>
            </a:r>
            <a:endParaRPr lang="en-GB" dirty="0">
              <a:solidFill>
                <a:schemeClr val="tx1"/>
              </a:solidFill>
            </a:endParaRPr>
          </a:p>
        </p:txBody>
      </p:sp>
      <p:sp>
        <p:nvSpPr>
          <p:cNvPr id="14" name="Close bubble">
            <a:extLst>
              <a:ext uri="{FF2B5EF4-FFF2-40B4-BE49-F238E27FC236}">
                <a16:creationId xmlns:a16="http://schemas.microsoft.com/office/drawing/2014/main" id="{48FF1DDD-DDC2-40AB-AF1C-61F2EF72D0B9}"/>
              </a:ext>
            </a:extLst>
          </p:cNvPr>
          <p:cNvSpPr/>
          <p:nvPr/>
        </p:nvSpPr>
        <p:spPr>
          <a:xfrm>
            <a:off x="5899588" y="4203700"/>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206364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243" y="836578"/>
            <a:ext cx="1202700" cy="378406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761" y="836578"/>
            <a:ext cx="1200598" cy="378406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681" y="836578"/>
            <a:ext cx="1341151" cy="3784060"/>
          </a:xfrm>
          <a:prstGeom prst="rect">
            <a:avLst/>
          </a:prstGeom>
        </p:spPr>
      </p:pic>
      <p:grpSp>
        <p:nvGrpSpPr>
          <p:cNvPr id="18" name="Group 17"/>
          <p:cNvGrpSpPr/>
          <p:nvPr/>
        </p:nvGrpSpPr>
        <p:grpSpPr>
          <a:xfrm>
            <a:off x="8020050" y="227397"/>
            <a:ext cx="1123947" cy="504056"/>
            <a:chOff x="8020930" y="1700808"/>
            <a:chExt cx="1159582" cy="504056"/>
          </a:xfrm>
          <a:solidFill>
            <a:schemeClr val="accent5"/>
          </a:solidFill>
        </p:grpSpPr>
        <p:sp>
          <p:nvSpPr>
            <p:cNvPr id="19" name="Oval 18"/>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grpSp>
        <p:nvGrpSpPr>
          <p:cNvPr id="25" name="Group 24"/>
          <p:cNvGrpSpPr/>
          <p:nvPr/>
        </p:nvGrpSpPr>
        <p:grpSpPr>
          <a:xfrm>
            <a:off x="1534449" y="4965279"/>
            <a:ext cx="6124328" cy="444103"/>
            <a:chOff x="1534449" y="4965279"/>
            <a:chExt cx="6124328" cy="444103"/>
          </a:xfrm>
        </p:grpSpPr>
        <p:sp>
          <p:nvSpPr>
            <p:cNvPr id="12" name="Rectangle: Rounded Corners 19">
              <a:extLst>
                <a:ext uri="{FF2B5EF4-FFF2-40B4-BE49-F238E27FC236}">
                  <a16:creationId xmlns:a16="http://schemas.microsoft.com/office/drawing/2014/main" id="{4BC43678-4A88-407D-8123-42A7BF4255CB}"/>
                </a:ext>
              </a:extLst>
            </p:cNvPr>
            <p:cNvSpPr/>
            <p:nvPr/>
          </p:nvSpPr>
          <p:spPr bwMode="auto">
            <a:xfrm>
              <a:off x="4535561" y="4965279"/>
              <a:ext cx="1327390"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SemiBold" pitchFamily="2" charset="0"/>
                </a:rPr>
                <a:t>h__</a:t>
              </a:r>
              <a:r>
                <a:rPr lang="en-GB" dirty="0" err="1">
                  <a:solidFill>
                    <a:schemeClr val="tx1"/>
                  </a:solidFill>
                  <a:latin typeface="Twinkl SemiBold" pitchFamily="2" charset="0"/>
                </a:rPr>
                <a:t>lthy</a:t>
              </a:r>
              <a:endParaRPr lang="en-GB" dirty="0">
                <a:solidFill>
                  <a:schemeClr val="tx1"/>
                </a:solidFill>
                <a:latin typeface="Twinkl SemiBold" pitchFamily="2" charset="0"/>
              </a:endParaRPr>
            </a:p>
          </p:txBody>
        </p:sp>
        <p:sp>
          <p:nvSpPr>
            <p:cNvPr id="15" name="Rectangle: Rounded Corners 19">
              <a:extLst>
                <a:ext uri="{FF2B5EF4-FFF2-40B4-BE49-F238E27FC236}">
                  <a16:creationId xmlns:a16="http://schemas.microsoft.com/office/drawing/2014/main" id="{4BC43678-4A88-407D-8123-42A7BF4255CB}"/>
                </a:ext>
              </a:extLst>
            </p:cNvPr>
            <p:cNvSpPr/>
            <p:nvPr/>
          </p:nvSpPr>
          <p:spPr bwMode="auto">
            <a:xfrm>
              <a:off x="3150307" y="4977582"/>
              <a:ext cx="938571"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solidFill>
                    <a:schemeClr val="tx1"/>
                  </a:solidFill>
                  <a:latin typeface="Twinkl SemiBold" pitchFamily="2" charset="0"/>
                </a:rPr>
                <a:t>d__f</a:t>
              </a:r>
              <a:endParaRPr lang="en-GB" dirty="0">
                <a:solidFill>
                  <a:schemeClr val="tx1"/>
                </a:solidFill>
                <a:latin typeface="Twinkl SemiBold" pitchFamily="2" charset="0"/>
              </a:endParaRPr>
            </a:p>
          </p:txBody>
        </p:sp>
        <p:sp>
          <p:nvSpPr>
            <p:cNvPr id="11" name="Rectangle: Rounded Corners 19">
              <a:extLst>
                <a:ext uri="{FF2B5EF4-FFF2-40B4-BE49-F238E27FC236}">
                  <a16:creationId xmlns:a16="http://schemas.microsoft.com/office/drawing/2014/main" id="{4BC43678-4A88-407D-8123-42A7BF4255CB}"/>
                </a:ext>
              </a:extLst>
            </p:cNvPr>
            <p:cNvSpPr/>
            <p:nvPr/>
          </p:nvSpPr>
          <p:spPr bwMode="auto">
            <a:xfrm>
              <a:off x="1534449" y="4977582"/>
              <a:ext cx="941388"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solidFill>
                    <a:schemeClr val="tx1"/>
                  </a:solidFill>
                  <a:latin typeface="Twinkl SemiBold" pitchFamily="2" charset="0"/>
                </a:rPr>
                <a:t>br</a:t>
              </a:r>
              <a:r>
                <a:rPr lang="en-GB" dirty="0">
                  <a:solidFill>
                    <a:schemeClr val="tx1"/>
                  </a:solidFill>
                  <a:latin typeface="Twinkl SemiBold" pitchFamily="2" charset="0"/>
                </a:rPr>
                <a:t>__d</a:t>
              </a:r>
            </a:p>
          </p:txBody>
        </p:sp>
        <p:sp>
          <p:nvSpPr>
            <p:cNvPr id="14" name="Rectangle: Rounded Corners 19">
              <a:extLst>
                <a:ext uri="{FF2B5EF4-FFF2-40B4-BE49-F238E27FC236}">
                  <a16:creationId xmlns:a16="http://schemas.microsoft.com/office/drawing/2014/main" id="{4BC43678-4A88-407D-8123-42A7BF4255CB}"/>
                </a:ext>
              </a:extLst>
            </p:cNvPr>
            <p:cNvSpPr/>
            <p:nvPr/>
          </p:nvSpPr>
          <p:spPr bwMode="auto">
            <a:xfrm>
              <a:off x="6176608" y="4965279"/>
              <a:ext cx="1482169"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solidFill>
                    <a:schemeClr val="tx1"/>
                  </a:solidFill>
                  <a:latin typeface="Twinkl SemiBold" pitchFamily="2" charset="0"/>
                </a:rPr>
                <a:t>br</a:t>
              </a:r>
              <a:r>
                <a:rPr lang="en-GB" dirty="0">
                  <a:solidFill>
                    <a:schemeClr val="tx1"/>
                  </a:solidFill>
                  <a:latin typeface="Twinkl SemiBold" pitchFamily="2" charset="0"/>
                </a:rPr>
                <a:t>__</a:t>
              </a:r>
              <a:r>
                <a:rPr lang="en-GB" dirty="0" err="1">
                  <a:solidFill>
                    <a:schemeClr val="tx1"/>
                  </a:solidFill>
                  <a:latin typeface="Twinkl SemiBold" pitchFamily="2" charset="0"/>
                </a:rPr>
                <a:t>kfast</a:t>
              </a:r>
              <a:endParaRPr lang="en-GB" dirty="0">
                <a:solidFill>
                  <a:schemeClr val="tx1"/>
                </a:solidFill>
                <a:latin typeface="Twinkl SemiBold" pitchFamily="2" charset="0"/>
              </a:endParaRPr>
            </a:p>
          </p:txBody>
        </p: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391" y="836578"/>
            <a:ext cx="1358380" cy="3784060"/>
          </a:xfrm>
          <a:prstGeom prst="rect">
            <a:avLst/>
          </a:prstGeom>
        </p:spPr>
      </p:pic>
      <p:grpSp>
        <p:nvGrpSpPr>
          <p:cNvPr id="22" name="Show button"/>
          <p:cNvGrpSpPr>
            <a:grpSpLocks/>
          </p:cNvGrpSpPr>
          <p:nvPr/>
        </p:nvGrpSpPr>
        <p:grpSpPr bwMode="auto">
          <a:xfrm>
            <a:off x="6825675" y="5534025"/>
            <a:ext cx="1588077" cy="666750"/>
            <a:chOff x="6825096" y="5534675"/>
            <a:chExt cx="1588811" cy="666848"/>
          </a:xfrm>
        </p:grpSpPr>
        <p:sp>
          <p:nvSpPr>
            <p:cNvPr id="23" name="Rectangle: Rounded Corners 19">
              <a:extLst>
                <a:ext uri="{FF2B5EF4-FFF2-40B4-BE49-F238E27FC236}">
                  <a16:creationId xmlns:a16="http://schemas.microsoft.com/office/drawing/2014/main" id="{4BC43678-4A88-407D-8123-42A7BF4255CB}"/>
                </a:ext>
              </a:extLst>
            </p:cNvPr>
            <p:cNvSpPr/>
            <p:nvPr/>
          </p:nvSpPr>
          <p:spPr>
            <a:xfrm>
              <a:off x="6825096" y="5650580"/>
              <a:ext cx="1188576" cy="431863"/>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Check</a:t>
              </a:r>
            </a:p>
          </p:txBody>
        </p:sp>
        <p:pic>
          <p:nvPicPr>
            <p:cNvPr id="24" name="Picture 23">
              <a:extLst>
                <a:ext uri="{FF2B5EF4-FFF2-40B4-BE49-F238E27FC236}">
                  <a16:creationId xmlns:a16="http://schemas.microsoft.com/office/drawing/2014/main" id="{2A1ED39E-F6F6-4A5E-8BCF-252811413D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chemeClr val="accent5"/>
              </a:solidFill>
            </a:ln>
          </p:spPr>
        </p:pic>
      </p:grpSp>
      <p:grpSp>
        <p:nvGrpSpPr>
          <p:cNvPr id="26" name="Group 25"/>
          <p:cNvGrpSpPr/>
          <p:nvPr/>
        </p:nvGrpSpPr>
        <p:grpSpPr>
          <a:xfrm>
            <a:off x="1534449" y="4967205"/>
            <a:ext cx="6124328" cy="444103"/>
            <a:chOff x="1534449" y="4965279"/>
            <a:chExt cx="6124328" cy="444103"/>
          </a:xfrm>
        </p:grpSpPr>
        <p:sp>
          <p:nvSpPr>
            <p:cNvPr id="27" name="Rectangle: Rounded Corners 19">
              <a:extLst>
                <a:ext uri="{FF2B5EF4-FFF2-40B4-BE49-F238E27FC236}">
                  <a16:creationId xmlns:a16="http://schemas.microsoft.com/office/drawing/2014/main" id="{4BC43678-4A88-407D-8123-42A7BF4255CB}"/>
                </a:ext>
              </a:extLst>
            </p:cNvPr>
            <p:cNvSpPr/>
            <p:nvPr/>
          </p:nvSpPr>
          <p:spPr bwMode="auto">
            <a:xfrm>
              <a:off x="4535561" y="4965279"/>
              <a:ext cx="1327390"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SemiBold" pitchFamily="2" charset="0"/>
                </a:rPr>
                <a:t>healthy</a:t>
              </a:r>
            </a:p>
          </p:txBody>
        </p:sp>
        <p:sp>
          <p:nvSpPr>
            <p:cNvPr id="28" name="Rectangle: Rounded Corners 19">
              <a:extLst>
                <a:ext uri="{FF2B5EF4-FFF2-40B4-BE49-F238E27FC236}">
                  <a16:creationId xmlns:a16="http://schemas.microsoft.com/office/drawing/2014/main" id="{4BC43678-4A88-407D-8123-42A7BF4255CB}"/>
                </a:ext>
              </a:extLst>
            </p:cNvPr>
            <p:cNvSpPr/>
            <p:nvPr/>
          </p:nvSpPr>
          <p:spPr bwMode="auto">
            <a:xfrm>
              <a:off x="3150307" y="4977582"/>
              <a:ext cx="938571"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SemiBold" pitchFamily="2" charset="0"/>
                </a:rPr>
                <a:t>deaf</a:t>
              </a:r>
            </a:p>
          </p:txBody>
        </p:sp>
        <p:sp>
          <p:nvSpPr>
            <p:cNvPr id="29" name="Rectangle: Rounded Corners 19">
              <a:extLst>
                <a:ext uri="{FF2B5EF4-FFF2-40B4-BE49-F238E27FC236}">
                  <a16:creationId xmlns:a16="http://schemas.microsoft.com/office/drawing/2014/main" id="{4BC43678-4A88-407D-8123-42A7BF4255CB}"/>
                </a:ext>
              </a:extLst>
            </p:cNvPr>
            <p:cNvSpPr/>
            <p:nvPr/>
          </p:nvSpPr>
          <p:spPr bwMode="auto">
            <a:xfrm>
              <a:off x="1534449" y="4977582"/>
              <a:ext cx="941388"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SemiBold" pitchFamily="2" charset="0"/>
                </a:rPr>
                <a:t>bread</a:t>
              </a:r>
            </a:p>
          </p:txBody>
        </p:sp>
        <p:sp>
          <p:nvSpPr>
            <p:cNvPr id="30" name="Rectangle: Rounded Corners 19">
              <a:extLst>
                <a:ext uri="{FF2B5EF4-FFF2-40B4-BE49-F238E27FC236}">
                  <a16:creationId xmlns:a16="http://schemas.microsoft.com/office/drawing/2014/main" id="{4BC43678-4A88-407D-8123-42A7BF4255CB}"/>
                </a:ext>
              </a:extLst>
            </p:cNvPr>
            <p:cNvSpPr/>
            <p:nvPr/>
          </p:nvSpPr>
          <p:spPr bwMode="auto">
            <a:xfrm>
              <a:off x="6176608" y="4965279"/>
              <a:ext cx="1482169" cy="431800"/>
            </a:xfrm>
            <a:prstGeom prst="roundRect">
              <a:avLst>
                <a:gd name="adj" fmla="val 5000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Twinkl SemiBold" pitchFamily="2" charset="0"/>
                </a:rPr>
                <a:t>breakfast</a:t>
              </a:r>
            </a:p>
          </p:txBody>
        </p:sp>
      </p:grpSp>
    </p:spTree>
    <p:extLst>
      <p:ext uri="{BB962C8B-B14F-4D97-AF65-F5344CB8AC3E}">
        <p14:creationId xmlns:p14="http://schemas.microsoft.com/office/powerpoint/2010/main" val="37531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0">
            <a:extLst>
              <a:ext uri="{FF2B5EF4-FFF2-40B4-BE49-F238E27FC236}">
                <a16:creationId xmlns:a16="http://schemas.microsoft.com/office/drawing/2014/main" id="{D106C8EB-9F80-4C8B-8855-A68A78CF0214}"/>
              </a:ext>
            </a:extLst>
          </p:cNvPr>
          <p:cNvSpPr/>
          <p:nvPr/>
        </p:nvSpPr>
        <p:spPr>
          <a:xfrm>
            <a:off x="684213" y="1355725"/>
            <a:ext cx="7775575" cy="1611211"/>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r>
              <a:rPr lang="en-GB" dirty="0">
                <a:solidFill>
                  <a:schemeClr val="tx1"/>
                </a:solidFill>
                <a:latin typeface="Twinkl" pitchFamily="50" charset="0"/>
              </a:rPr>
              <a:t>In British Sign Language, fingerspelling can be used when there isn’t a sign for a word or if a person doesn’t know what the sign is. </a:t>
            </a:r>
            <a:br>
              <a:rPr lang="en-GB" dirty="0">
                <a:solidFill>
                  <a:schemeClr val="tx1"/>
                </a:solidFill>
                <a:latin typeface="Twinkl" pitchFamily="50" charset="0"/>
              </a:rPr>
            </a:br>
            <a:r>
              <a:rPr lang="en-GB" dirty="0">
                <a:solidFill>
                  <a:schemeClr val="tx1"/>
                </a:solidFill>
                <a:latin typeface="Twinkl" pitchFamily="50" charset="0"/>
              </a:rPr>
              <a:t>Re-arrange these signs to spell some words and then practise fingerspelling the words.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450" y="3160376"/>
            <a:ext cx="2198998" cy="21942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058" y="2725401"/>
            <a:ext cx="2704438" cy="2194262"/>
          </a:xfrm>
          <a:prstGeom prst="rect">
            <a:avLst/>
          </a:prstGeom>
        </p:spPr>
      </p:pic>
      <p:sp>
        <p:nvSpPr>
          <p:cNvPr id="18435" name="Title 1"/>
          <p:cNvSpPr>
            <a:spLocks noGrp="1"/>
          </p:cNvSpPr>
          <p:nvPr>
            <p:ph type="title"/>
          </p:nvPr>
        </p:nvSpPr>
        <p:spPr>
          <a:xfrm>
            <a:off x="457200" y="479425"/>
            <a:ext cx="8220075" cy="993775"/>
          </a:xfrm>
        </p:spPr>
        <p:txBody>
          <a:bodyPr/>
          <a:lstStyle/>
          <a:p>
            <a:r>
              <a:rPr lang="en-GB" altLang="en-US" dirty="0"/>
              <a:t>Fingerspelling</a:t>
            </a:r>
          </a:p>
        </p:txBody>
      </p:sp>
      <p:grpSp>
        <p:nvGrpSpPr>
          <p:cNvPr id="12" name="Group 11">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13" name="Oval 12">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Rectangle 13">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8" name="Kit's teachings"/>
          <p:cNvGrpSpPr>
            <a:grpSpLocks/>
          </p:cNvGrpSpPr>
          <p:nvPr/>
        </p:nvGrpSpPr>
        <p:grpSpPr bwMode="auto">
          <a:xfrm>
            <a:off x="720725" y="5157788"/>
            <a:ext cx="4464050" cy="1008062"/>
            <a:chOff x="683568" y="5157192"/>
            <a:chExt cx="4464496" cy="1008112"/>
          </a:xfrm>
        </p:grpSpPr>
        <p:sp>
          <p:nvSpPr>
            <p:cNvPr id="9" name="Rectangle: Rounded Corners 9">
              <a:extLst>
                <a:ext uri="{FF2B5EF4-FFF2-40B4-BE49-F238E27FC236}">
                  <a16:creationId xmlns:a16="http://schemas.microsoft.com/office/drawing/2014/main" id="{609CDF5D-F034-46B3-9510-21EA080CF73B}"/>
                </a:ext>
              </a:extLst>
            </p:cNvPr>
            <p:cNvSpPr/>
            <p:nvPr/>
          </p:nvSpPr>
          <p:spPr>
            <a:xfrm>
              <a:off x="1475810" y="5517572"/>
              <a:ext cx="3672254" cy="431821"/>
            </a:xfrm>
            <a:prstGeom prst="roundRect">
              <a:avLst>
                <a:gd name="adj" fmla="val 50000"/>
              </a:avLst>
            </a:prstGeom>
            <a:solidFill>
              <a:srgbClr val="FAB0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a:solidFill>
                    <a:schemeClr val="bg1"/>
                  </a:solidFill>
                  <a:latin typeface="Twinkl SemiBold" pitchFamily="2" charset="0"/>
                </a:rPr>
                <a:t>  Click me for Kit’s teaching tips!</a:t>
              </a:r>
            </a:p>
          </p:txBody>
        </p:sp>
        <p:pic>
          <p:nvPicPr>
            <p:cNvPr id="10" name="Picture 9">
              <a:extLst>
                <a:ext uri="{FF2B5EF4-FFF2-40B4-BE49-F238E27FC236}">
                  <a16:creationId xmlns:a16="http://schemas.microsoft.com/office/drawing/2014/main" id="{2C0D6527-B0DA-4A00-9208-82A7E9075D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FAB001"/>
              </a:solidFill>
            </a:ln>
          </p:spPr>
        </p:pic>
      </p:grpSp>
      <p:sp>
        <p:nvSpPr>
          <p:cNvPr id="11" name="Kit's teaching bubble">
            <a:extLst>
              <a:ext uri="{FF2B5EF4-FFF2-40B4-BE49-F238E27FC236}">
                <a16:creationId xmlns:a16="http://schemas.microsoft.com/office/drawing/2014/main" id="{B250C7C4-4936-42BB-A175-998F415F4CE4}"/>
              </a:ext>
            </a:extLst>
          </p:cNvPr>
          <p:cNvSpPr/>
          <p:nvPr/>
        </p:nvSpPr>
        <p:spPr>
          <a:xfrm>
            <a:off x="1430338" y="4484688"/>
            <a:ext cx="3044386" cy="869950"/>
          </a:xfrm>
          <a:prstGeom prst="wedgeRoundRectCallout">
            <a:avLst>
              <a:gd name="adj1" fmla="val -40712"/>
              <a:gd name="adj2" fmla="val 67726"/>
              <a:gd name="adj3" fmla="val 16667"/>
            </a:avLst>
          </a:prstGeom>
          <a:solidFill>
            <a:schemeClr val="bg1"/>
          </a:solidFill>
          <a:ln w="28575">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GB" dirty="0">
                <a:solidFill>
                  <a:schemeClr val="tx1"/>
                </a:solidFill>
                <a:latin typeface="Twinkl" pitchFamily="50" charset="0"/>
              </a:rPr>
              <a:t>All of the words are ‘</a:t>
            </a:r>
            <a:r>
              <a:rPr lang="en-GB" dirty="0" err="1">
                <a:solidFill>
                  <a:schemeClr val="tx1"/>
                </a:solidFill>
                <a:latin typeface="Twinkl" pitchFamily="50" charset="0"/>
              </a:rPr>
              <a:t>ea</a:t>
            </a:r>
            <a:r>
              <a:rPr lang="en-GB" dirty="0">
                <a:solidFill>
                  <a:schemeClr val="tx1"/>
                </a:solidFill>
                <a:latin typeface="Twinkl" pitchFamily="50" charset="0"/>
              </a:rPr>
              <a:t>’ saying /e/ words. </a:t>
            </a:r>
          </a:p>
        </p:txBody>
      </p:sp>
      <p:sp>
        <p:nvSpPr>
          <p:cNvPr id="15" name="Close bubble">
            <a:extLst>
              <a:ext uri="{FF2B5EF4-FFF2-40B4-BE49-F238E27FC236}">
                <a16:creationId xmlns:a16="http://schemas.microsoft.com/office/drawing/2014/main" id="{48FF1DDD-DDC2-40AB-AF1C-61F2EF72D0B9}"/>
              </a:ext>
            </a:extLst>
          </p:cNvPr>
          <p:cNvSpPr/>
          <p:nvPr/>
        </p:nvSpPr>
        <p:spPr>
          <a:xfrm>
            <a:off x="4284662" y="4426557"/>
            <a:ext cx="282575" cy="280988"/>
          </a:xfrm>
          <a:prstGeom prst="ellipse">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Tree>
    <p:extLst>
      <p:ext uri="{BB962C8B-B14F-4D97-AF65-F5344CB8AC3E}">
        <p14:creationId xmlns:p14="http://schemas.microsoft.com/office/powerpoint/2010/main" val="39303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1"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4" name="Oval 3">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52" name="Group 51"/>
          <p:cNvGrpSpPr/>
          <p:nvPr/>
        </p:nvGrpSpPr>
        <p:grpSpPr>
          <a:xfrm>
            <a:off x="2469861" y="781190"/>
            <a:ext cx="786869" cy="805264"/>
            <a:chOff x="1249542" y="1219116"/>
            <a:chExt cx="914235" cy="935607"/>
          </a:xfrm>
        </p:grpSpPr>
        <p:sp>
          <p:nvSpPr>
            <p:cNvPr id="28" name="Oval 27"/>
            <p:cNvSpPr/>
            <p:nvPr/>
          </p:nvSpPr>
          <p:spPr>
            <a:xfrm>
              <a:off x="1249542"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447112" y="1219116"/>
              <a:ext cx="579603" cy="893986"/>
            </a:xfrm>
            <a:prstGeom prst="rect">
              <a:avLst/>
            </a:prstGeom>
          </p:spPr>
          <p:txBody>
            <a:bodyPr wrap="none">
              <a:spAutoFit/>
            </a:bodyPr>
            <a:lstStyle/>
            <a:p>
              <a:pPr algn="ctr">
                <a:defRPr/>
              </a:pPr>
              <a:r>
                <a:rPr lang="en-GB" sz="4400" dirty="0">
                  <a:latin typeface="Twinkl SemiBold" pitchFamily="2" charset="0"/>
                </a:rPr>
                <a:t>a</a:t>
              </a:r>
              <a:endParaRPr lang="en-GB" dirty="0">
                <a:latin typeface="Twinkl SemiBold" pitchFamily="2" charset="0"/>
              </a:endParaRPr>
            </a:p>
          </p:txBody>
        </p:sp>
      </p:grpSp>
      <p:grpSp>
        <p:nvGrpSpPr>
          <p:cNvPr id="51" name="Group 50"/>
          <p:cNvGrpSpPr/>
          <p:nvPr/>
        </p:nvGrpSpPr>
        <p:grpSpPr>
          <a:xfrm>
            <a:off x="3697139" y="799585"/>
            <a:ext cx="786869" cy="805261"/>
            <a:chOff x="3387361" y="1240488"/>
            <a:chExt cx="914235" cy="935604"/>
          </a:xfrm>
        </p:grpSpPr>
        <p:sp>
          <p:nvSpPr>
            <p:cNvPr id="39" name="Oval 38"/>
            <p:cNvSpPr/>
            <p:nvPr/>
          </p:nvSpPr>
          <p:spPr>
            <a:xfrm>
              <a:off x="3387361"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571862" y="1282106"/>
              <a:ext cx="592639" cy="893986"/>
            </a:xfrm>
            <a:prstGeom prst="rect">
              <a:avLst/>
            </a:prstGeom>
          </p:spPr>
          <p:txBody>
            <a:bodyPr wrap="none">
              <a:spAutoFit/>
            </a:bodyPr>
            <a:lstStyle/>
            <a:p>
              <a:pPr algn="ctr">
                <a:defRPr/>
              </a:pPr>
              <a:r>
                <a:rPr lang="en-GB" sz="4400" dirty="0">
                  <a:latin typeface="Twinkl SemiBold" pitchFamily="2" charset="0"/>
                </a:rPr>
                <a:t>h</a:t>
              </a:r>
              <a:endParaRPr lang="en-GB" dirty="0">
                <a:latin typeface="Twinkl SemiBold" pitchFamily="2" charset="0"/>
              </a:endParaRPr>
            </a:p>
          </p:txBody>
        </p:sp>
      </p:grpSp>
      <p:grpSp>
        <p:nvGrpSpPr>
          <p:cNvPr id="50" name="Group 49"/>
          <p:cNvGrpSpPr/>
          <p:nvPr/>
        </p:nvGrpSpPr>
        <p:grpSpPr>
          <a:xfrm>
            <a:off x="4958321" y="774106"/>
            <a:ext cx="786869" cy="812348"/>
            <a:chOff x="5161840" y="1210885"/>
            <a:chExt cx="914235" cy="943838"/>
          </a:xfrm>
        </p:grpSpPr>
        <p:sp>
          <p:nvSpPr>
            <p:cNvPr id="40" name="Oval 39"/>
            <p:cNvSpPr/>
            <p:nvPr/>
          </p:nvSpPr>
          <p:spPr>
            <a:xfrm>
              <a:off x="5161840"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5358259" y="1210885"/>
              <a:ext cx="529311" cy="830997"/>
            </a:xfrm>
            <a:prstGeom prst="rect">
              <a:avLst/>
            </a:prstGeom>
          </p:spPr>
          <p:txBody>
            <a:bodyPr wrap="none">
              <a:spAutoFit/>
            </a:bodyPr>
            <a:lstStyle/>
            <a:p>
              <a:pPr algn="ctr">
                <a:defRPr/>
              </a:pPr>
              <a:r>
                <a:rPr lang="en-GB" sz="4800" dirty="0">
                  <a:latin typeface="Twinkl SemiBold" pitchFamily="2" charset="0"/>
                </a:rPr>
                <a:t>d</a:t>
              </a:r>
              <a:endParaRPr lang="en-GB" dirty="0">
                <a:latin typeface="Twinkl SemiBold" pitchFamily="2" charset="0"/>
              </a:endParaRPr>
            </a:p>
          </p:txBody>
        </p:sp>
      </p:grpSp>
      <p:grpSp>
        <p:nvGrpSpPr>
          <p:cNvPr id="49" name="Group 48"/>
          <p:cNvGrpSpPr/>
          <p:nvPr/>
        </p:nvGrpSpPr>
        <p:grpSpPr>
          <a:xfrm>
            <a:off x="6219503" y="742340"/>
            <a:ext cx="786869" cy="844118"/>
            <a:chOff x="7099467" y="1173975"/>
            <a:chExt cx="914235" cy="980748"/>
          </a:xfrm>
        </p:grpSpPr>
        <p:sp>
          <p:nvSpPr>
            <p:cNvPr id="41" name="Oval 40"/>
            <p:cNvSpPr/>
            <p:nvPr/>
          </p:nvSpPr>
          <p:spPr>
            <a:xfrm>
              <a:off x="7099467"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p:cNvSpPr/>
            <p:nvPr/>
          </p:nvSpPr>
          <p:spPr>
            <a:xfrm>
              <a:off x="7322385" y="1173975"/>
              <a:ext cx="468397" cy="830997"/>
            </a:xfrm>
            <a:prstGeom prst="rect">
              <a:avLst/>
            </a:prstGeom>
          </p:spPr>
          <p:txBody>
            <a:bodyPr wrap="none">
              <a:spAutoFit/>
            </a:bodyPr>
            <a:lstStyle/>
            <a:p>
              <a:pPr algn="ctr">
                <a:defRPr/>
              </a:pPr>
              <a:r>
                <a:rPr lang="en-GB" sz="4800" dirty="0">
                  <a:latin typeface="Twinkl SemiBold" pitchFamily="2" charset="0"/>
                </a:rPr>
                <a:t>e</a:t>
              </a:r>
              <a:endParaRPr lang="en-GB" dirty="0">
                <a:latin typeface="Twinkl SemiBold" pitchFamily="2" charset="0"/>
              </a:endParaRPr>
            </a:p>
          </p:txBody>
        </p:sp>
      </p:gr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9851" y="5053234"/>
            <a:ext cx="2004856" cy="5021536"/>
          </a:xfrm>
          <a:prstGeom prst="rect">
            <a:avLst/>
          </a:prstGeom>
        </p:spPr>
      </p:pic>
      <p:grpSp>
        <p:nvGrpSpPr>
          <p:cNvPr id="6" name="Group 5"/>
          <p:cNvGrpSpPr/>
          <p:nvPr/>
        </p:nvGrpSpPr>
        <p:grpSpPr>
          <a:xfrm>
            <a:off x="1020303" y="2959037"/>
            <a:ext cx="6852581" cy="1145060"/>
            <a:chOff x="1020303" y="2959037"/>
            <a:chExt cx="6852581" cy="114506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460" y="2959037"/>
              <a:ext cx="1740848" cy="101295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03" y="3110129"/>
              <a:ext cx="1769922" cy="57706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592" y="2959037"/>
              <a:ext cx="1411292" cy="114506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6577" y="3027092"/>
              <a:ext cx="1769921" cy="1008950"/>
            </a:xfrm>
            <a:prstGeom prst="rect">
              <a:avLst/>
            </a:prstGeom>
          </p:spPr>
        </p:pic>
      </p:grpSp>
    </p:spTree>
    <p:extLst>
      <p:ext uri="{BB962C8B-B14F-4D97-AF65-F5344CB8AC3E}">
        <p14:creationId xmlns:p14="http://schemas.microsoft.com/office/powerpoint/2010/main" val="4426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48148E-6 L -0.12431 0.16621 " pathEditMode="relative" rAng="0" ptsTypes="AA">
                                      <p:cBhvr>
                                        <p:cTn id="6" dur="2000" fill="hold"/>
                                        <p:tgtEl>
                                          <p:spTgt spid="51"/>
                                        </p:tgtEl>
                                        <p:attrNameLst>
                                          <p:attrName>ppt_x</p:attrName>
                                          <p:attrName>ppt_y</p:attrName>
                                        </p:attrNameLst>
                                      </p:cBhvr>
                                      <p:rCtr x="-6215" y="8310"/>
                                    </p:animMotion>
                                  </p:childTnLst>
                                </p:cTn>
                              </p:par>
                            </p:childTnLst>
                          </p:cTn>
                        </p:par>
                      </p:childTnLst>
                    </p:cTn>
                  </p:par>
                </p:childTnLst>
              </p:cTn>
              <p:nextCondLst>
                <p:cond evt="onClick" delay="0">
                  <p:tgtEl>
                    <p:spTgt spid="51"/>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77778E-7 0.00277 L -0.27865 0.1662 " pathEditMode="relative" rAng="0" ptsTypes="AA">
                                      <p:cBhvr>
                                        <p:cTn id="11" dur="2000" fill="hold"/>
                                        <p:tgtEl>
                                          <p:spTgt spid="49"/>
                                        </p:tgtEl>
                                        <p:attrNameLst>
                                          <p:attrName>ppt_x</p:attrName>
                                          <p:attrName>ppt_y</p:attrName>
                                        </p:attrNameLst>
                                      </p:cBhvr>
                                      <p:rCtr x="-13941" y="8171"/>
                                    </p:animMotion>
                                  </p:childTnLst>
                                </p:cTn>
                              </p:par>
                            </p:childTnLst>
                          </p:cTn>
                        </p:par>
                      </p:childTnLst>
                    </p:cTn>
                  </p:par>
                </p:childTnLst>
              </p:cTn>
              <p:nextCondLst>
                <p:cond evt="onClick" delay="0">
                  <p:tgtEl>
                    <p:spTgt spid="49"/>
                  </p:tgtEl>
                </p:cond>
              </p:nextCondLst>
            </p:seq>
            <p:seq concurrent="1" nextAc="seek">
              <p:cTn id="12" restart="whenNotActive" fill="hold" evtFilter="cancelBubble" nodeType="interactiveSeq">
                <p:stCondLst>
                  <p:cond evt="onClick" delay="0">
                    <p:tgtEl>
                      <p:spTgt spid="5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8.33333E-7 0.00278 L 0.25174 0.16389 " pathEditMode="relative" rAng="0" ptsTypes="AA">
                                      <p:cBhvr>
                                        <p:cTn id="16" dur="2000" fill="hold"/>
                                        <p:tgtEl>
                                          <p:spTgt spid="52"/>
                                        </p:tgtEl>
                                        <p:attrNameLst>
                                          <p:attrName>ppt_x</p:attrName>
                                          <p:attrName>ppt_y</p:attrName>
                                        </p:attrNameLst>
                                      </p:cBhvr>
                                      <p:rCtr x="12587" y="8056"/>
                                    </p:animMotion>
                                  </p:childTnLst>
                                </p:cTn>
                              </p:par>
                            </p:childTnLst>
                          </p:cTn>
                        </p:par>
                      </p:childTnLst>
                    </p:cTn>
                  </p:par>
                </p:childTnLst>
              </p:cTn>
              <p:nextCondLst>
                <p:cond evt="onClick" delay="0">
                  <p:tgtEl>
                    <p:spTgt spid="52"/>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05556E-6 -7.40741E-7 L 0.09688 0.16505 " pathEditMode="relative" rAng="0" ptsTypes="AA">
                                      <p:cBhvr>
                                        <p:cTn id="21" dur="2000" fill="hold"/>
                                        <p:tgtEl>
                                          <p:spTgt spid="50"/>
                                        </p:tgtEl>
                                        <p:attrNameLst>
                                          <p:attrName>ppt_x</p:attrName>
                                          <p:attrName>ppt_y</p:attrName>
                                        </p:attrNameLst>
                                      </p:cBhvr>
                                      <p:rCtr x="4844" y="8241"/>
                                    </p:animMotion>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5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4" name="Oval 3">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52" name="Group 51"/>
          <p:cNvGrpSpPr/>
          <p:nvPr/>
        </p:nvGrpSpPr>
        <p:grpSpPr>
          <a:xfrm>
            <a:off x="1527652" y="825263"/>
            <a:ext cx="793570" cy="812591"/>
            <a:chOff x="1249542" y="1218575"/>
            <a:chExt cx="914235" cy="936148"/>
          </a:xfrm>
        </p:grpSpPr>
        <p:sp>
          <p:nvSpPr>
            <p:cNvPr id="28" name="Oval 27"/>
            <p:cNvSpPr/>
            <p:nvPr/>
          </p:nvSpPr>
          <p:spPr>
            <a:xfrm>
              <a:off x="1249542"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425289" y="1218575"/>
              <a:ext cx="574708" cy="886437"/>
            </a:xfrm>
            <a:prstGeom prst="rect">
              <a:avLst/>
            </a:prstGeom>
          </p:spPr>
          <p:txBody>
            <a:bodyPr wrap="none">
              <a:spAutoFit/>
            </a:bodyPr>
            <a:lstStyle/>
            <a:p>
              <a:pPr algn="ctr">
                <a:defRPr/>
              </a:pPr>
              <a:r>
                <a:rPr lang="en-GB" sz="4400" dirty="0">
                  <a:latin typeface="Twinkl SemiBold" pitchFamily="2" charset="0"/>
                </a:rPr>
                <a:t>a</a:t>
              </a:r>
              <a:endParaRPr lang="en-GB" dirty="0">
                <a:latin typeface="Twinkl SemiBold" pitchFamily="2" charset="0"/>
              </a:endParaRPr>
            </a:p>
          </p:txBody>
        </p:sp>
      </p:grpSp>
      <p:grpSp>
        <p:nvGrpSpPr>
          <p:cNvPr id="51" name="Group 50"/>
          <p:cNvGrpSpPr/>
          <p:nvPr/>
        </p:nvGrpSpPr>
        <p:grpSpPr>
          <a:xfrm>
            <a:off x="2900400" y="844284"/>
            <a:ext cx="793570" cy="797950"/>
            <a:chOff x="3387361" y="1240488"/>
            <a:chExt cx="914235" cy="919281"/>
          </a:xfrm>
        </p:grpSpPr>
        <p:sp>
          <p:nvSpPr>
            <p:cNvPr id="39" name="Oval 38"/>
            <p:cNvSpPr/>
            <p:nvPr/>
          </p:nvSpPr>
          <p:spPr>
            <a:xfrm>
              <a:off x="3387361"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609891" y="1273332"/>
              <a:ext cx="563628" cy="886437"/>
            </a:xfrm>
            <a:prstGeom prst="rect">
              <a:avLst/>
            </a:prstGeom>
          </p:spPr>
          <p:txBody>
            <a:bodyPr wrap="none">
              <a:spAutoFit/>
            </a:bodyPr>
            <a:lstStyle/>
            <a:p>
              <a:pPr algn="ctr">
                <a:defRPr/>
              </a:pPr>
              <a:r>
                <a:rPr lang="en-GB" sz="4400" dirty="0">
                  <a:latin typeface="Twinkl SemiBold" pitchFamily="2" charset="0"/>
                </a:rPr>
                <a:t>b</a:t>
              </a:r>
              <a:endParaRPr lang="en-GB" dirty="0">
                <a:latin typeface="Twinkl SemiBold" pitchFamily="2" charset="0"/>
              </a:endParaRPr>
            </a:p>
          </p:txBody>
        </p:sp>
      </p:grpSp>
      <p:grpSp>
        <p:nvGrpSpPr>
          <p:cNvPr id="50" name="Group 49"/>
          <p:cNvGrpSpPr/>
          <p:nvPr/>
        </p:nvGrpSpPr>
        <p:grpSpPr>
          <a:xfrm>
            <a:off x="4295866" y="844284"/>
            <a:ext cx="793571" cy="793570"/>
            <a:chOff x="5161840" y="1240488"/>
            <a:chExt cx="914235" cy="914235"/>
          </a:xfrm>
        </p:grpSpPr>
        <p:sp>
          <p:nvSpPr>
            <p:cNvPr id="40" name="Oval 39"/>
            <p:cNvSpPr/>
            <p:nvPr/>
          </p:nvSpPr>
          <p:spPr>
            <a:xfrm>
              <a:off x="5161840"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5310854" y="1261082"/>
              <a:ext cx="576554" cy="886437"/>
            </a:xfrm>
            <a:prstGeom prst="rect">
              <a:avLst/>
            </a:prstGeom>
          </p:spPr>
          <p:txBody>
            <a:bodyPr wrap="none">
              <a:spAutoFit/>
            </a:bodyPr>
            <a:lstStyle/>
            <a:p>
              <a:pPr algn="ctr">
                <a:defRPr/>
              </a:pPr>
              <a:r>
                <a:rPr lang="en-GB" sz="4400" dirty="0">
                  <a:latin typeface="Twinkl SemiBold" pitchFamily="2" charset="0"/>
                </a:rPr>
                <a:t>d</a:t>
              </a:r>
              <a:endParaRPr lang="en-GB" dirty="0">
                <a:latin typeface="Twinkl SemiBold" pitchFamily="2" charset="0"/>
              </a:endParaRPr>
            </a:p>
          </p:txBody>
        </p:sp>
      </p:grpSp>
      <p:grpSp>
        <p:nvGrpSpPr>
          <p:cNvPr id="49" name="Group 48"/>
          <p:cNvGrpSpPr/>
          <p:nvPr/>
        </p:nvGrpSpPr>
        <p:grpSpPr>
          <a:xfrm>
            <a:off x="5688156" y="841895"/>
            <a:ext cx="793571" cy="793571"/>
            <a:chOff x="7099467" y="1240488"/>
            <a:chExt cx="914235" cy="914235"/>
          </a:xfrm>
        </p:grpSpPr>
        <p:sp>
          <p:nvSpPr>
            <p:cNvPr id="41" name="Oval 40"/>
            <p:cNvSpPr/>
            <p:nvPr/>
          </p:nvSpPr>
          <p:spPr>
            <a:xfrm>
              <a:off x="7099467"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308733" y="1250967"/>
              <a:ext cx="511918" cy="886437"/>
            </a:xfrm>
            <a:prstGeom prst="rect">
              <a:avLst/>
            </a:prstGeom>
          </p:spPr>
          <p:txBody>
            <a:bodyPr wrap="none">
              <a:spAutoFit/>
            </a:bodyPr>
            <a:lstStyle/>
            <a:p>
              <a:pPr algn="ctr">
                <a:defRPr/>
              </a:pPr>
              <a:r>
                <a:rPr lang="en-GB" sz="4400" dirty="0">
                  <a:latin typeface="Twinkl SemiBold" pitchFamily="2" charset="0"/>
                </a:rPr>
                <a:t>e</a:t>
              </a:r>
              <a:endParaRPr lang="en-GB" dirty="0">
                <a:latin typeface="Twinkl SemiBold" pitchFamily="2" charset="0"/>
              </a:endParaRPr>
            </a:p>
          </p:txBody>
        </p:sp>
      </p:grpSp>
      <p:grpSp>
        <p:nvGrpSpPr>
          <p:cNvPr id="42" name="Group 41"/>
          <p:cNvGrpSpPr/>
          <p:nvPr/>
        </p:nvGrpSpPr>
        <p:grpSpPr>
          <a:xfrm>
            <a:off x="7030437" y="847259"/>
            <a:ext cx="777684" cy="784342"/>
            <a:chOff x="3387361" y="1232661"/>
            <a:chExt cx="914235" cy="922062"/>
          </a:xfrm>
        </p:grpSpPr>
        <p:sp>
          <p:nvSpPr>
            <p:cNvPr id="44" name="Oval 43"/>
            <p:cNvSpPr/>
            <p:nvPr/>
          </p:nvSpPr>
          <p:spPr>
            <a:xfrm>
              <a:off x="3387361"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3616377" y="1232661"/>
              <a:ext cx="494109" cy="904545"/>
            </a:xfrm>
            <a:prstGeom prst="rect">
              <a:avLst/>
            </a:prstGeom>
          </p:spPr>
          <p:txBody>
            <a:bodyPr wrap="none">
              <a:spAutoFit/>
            </a:bodyPr>
            <a:lstStyle/>
            <a:p>
              <a:pPr algn="ctr">
                <a:defRPr/>
              </a:pPr>
              <a:r>
                <a:rPr lang="en-GB" sz="4400" dirty="0">
                  <a:latin typeface="Twinkl SemiBold" pitchFamily="2" charset="0"/>
                </a:rPr>
                <a:t>r</a:t>
              </a:r>
              <a:endParaRPr lang="en-GB" dirty="0">
                <a:latin typeface="Twinkl SemiBold" pitchFamily="2" charset="0"/>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623" y="4901510"/>
            <a:ext cx="2171767" cy="2105936"/>
          </a:xfrm>
          <a:prstGeom prst="rect">
            <a:avLst/>
          </a:prstGeom>
        </p:spPr>
      </p:pic>
      <p:grpSp>
        <p:nvGrpSpPr>
          <p:cNvPr id="6" name="Group 5"/>
          <p:cNvGrpSpPr/>
          <p:nvPr/>
        </p:nvGrpSpPr>
        <p:grpSpPr>
          <a:xfrm>
            <a:off x="778240" y="2975119"/>
            <a:ext cx="7597662" cy="1156594"/>
            <a:chOff x="660254" y="2975119"/>
            <a:chExt cx="7597662" cy="1156594"/>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566" y="2975119"/>
              <a:ext cx="1593431" cy="927173"/>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254" y="3257745"/>
              <a:ext cx="1498824" cy="699841"/>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6133" y="3083617"/>
              <a:ext cx="1291783" cy="1048096"/>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3198" y="3017026"/>
              <a:ext cx="1620042" cy="923511"/>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4214" y="3181704"/>
              <a:ext cx="1385407" cy="796809"/>
            </a:xfrm>
            <a:prstGeom prst="rect">
              <a:avLst/>
            </a:prstGeom>
          </p:spPr>
        </p:pic>
      </p:grpSp>
    </p:spTree>
    <p:extLst>
      <p:ext uri="{BB962C8B-B14F-4D97-AF65-F5344CB8AC3E}">
        <p14:creationId xmlns:p14="http://schemas.microsoft.com/office/powerpoint/2010/main" val="9342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77556E-17 L -0.10208 0.18727 " pathEditMode="relative" rAng="0" ptsTypes="AA">
                                      <p:cBhvr>
                                        <p:cTn id="6" dur="2000" fill="hold"/>
                                        <p:tgtEl>
                                          <p:spTgt spid="51"/>
                                        </p:tgtEl>
                                        <p:attrNameLst>
                                          <p:attrName>ppt_x</p:attrName>
                                          <p:attrName>ppt_y</p:attrName>
                                        </p:attrNameLst>
                                      </p:cBhvr>
                                      <p:rCtr x="-5104" y="9352"/>
                                    </p:animMotion>
                                  </p:childTnLst>
                                </p:cTn>
                              </p:par>
                            </p:childTnLst>
                          </p:cTn>
                        </p:par>
                      </p:childTnLst>
                    </p:cTn>
                  </p:par>
                </p:childTnLst>
              </p:cTn>
              <p:nextCondLst>
                <p:cond evt="onClick" delay="0">
                  <p:tgtEl>
                    <p:spTgt spid="51"/>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2.96296E-6 L -0.43212 0.18356 " pathEditMode="relative" rAng="0" ptsTypes="AA">
                                      <p:cBhvr>
                                        <p:cTn id="11" dur="2000" fill="hold"/>
                                        <p:tgtEl>
                                          <p:spTgt spid="42"/>
                                        </p:tgtEl>
                                        <p:attrNameLst>
                                          <p:attrName>ppt_x</p:attrName>
                                          <p:attrName>ppt_y</p:attrName>
                                        </p:attrNameLst>
                                      </p:cBhvr>
                                      <p:rCtr x="-21615" y="9167"/>
                                    </p:animMotion>
                                  </p:childTnLst>
                                </p:cTn>
                              </p:par>
                            </p:childTnLst>
                          </p:cTn>
                        </p:par>
                      </p:childTnLst>
                    </p:cTn>
                  </p:par>
                </p:childTnLst>
              </p:cTn>
              <p:nextCondLst>
                <p:cond evt="onClick" delay="0">
                  <p:tgtEl>
                    <p:spTgt spid="42"/>
                  </p:tgtEl>
                </p:cond>
              </p:nextCondLst>
            </p:seq>
            <p:seq concurrent="1" nextAc="seek">
              <p:cTn id="12" restart="whenNotActive" fill="hold" evtFilter="cancelBubble" nodeType="interactiveSeq">
                <p:stCondLst>
                  <p:cond evt="onClick" delay="0">
                    <p:tgtEl>
                      <p:spTgt spid="4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38889E-6 4.44444E-6 L -0.16545 0.1831 " pathEditMode="relative" rAng="0" ptsTypes="AA">
                                      <p:cBhvr>
                                        <p:cTn id="16" dur="2000" fill="hold"/>
                                        <p:tgtEl>
                                          <p:spTgt spid="49"/>
                                        </p:tgtEl>
                                        <p:attrNameLst>
                                          <p:attrName>ppt_x</p:attrName>
                                          <p:attrName>ppt_y</p:attrName>
                                        </p:attrNameLst>
                                      </p:cBhvr>
                                      <p:rCtr x="-8281" y="9144"/>
                                    </p:animMotion>
                                  </p:childTnLst>
                                </p:cTn>
                              </p:par>
                            </p:childTnLst>
                          </p:cTn>
                        </p:par>
                      </p:childTnLst>
                    </p:cTn>
                  </p:par>
                </p:childTnLst>
              </p:cTn>
              <p:nextCondLst>
                <p:cond evt="onClick" delay="0">
                  <p:tgtEl>
                    <p:spTgt spid="49"/>
                  </p:tgtEl>
                </p:cond>
              </p:nextCondLst>
            </p:seq>
            <p:seq concurrent="1" nextAc="seek">
              <p:cTn id="17" restart="whenNotActive" fill="hold" evtFilter="cancelBubble" nodeType="interactiveSeq">
                <p:stCondLst>
                  <p:cond evt="onClick" delay="0">
                    <p:tgtEl>
                      <p:spTgt spid="52"/>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33333E-6 3.7037E-7 L 0.41458 0.18079 " pathEditMode="relative" rAng="0" ptsTypes="AA">
                                      <p:cBhvr>
                                        <p:cTn id="21" dur="2000" fill="hold"/>
                                        <p:tgtEl>
                                          <p:spTgt spid="52"/>
                                        </p:tgtEl>
                                        <p:attrNameLst>
                                          <p:attrName>ppt_x</p:attrName>
                                          <p:attrName>ppt_y</p:attrName>
                                        </p:attrNameLst>
                                      </p:cBhvr>
                                      <p:rCtr x="20729" y="9028"/>
                                    </p:animMotion>
                                  </p:childTnLst>
                                </p:cTn>
                              </p:par>
                            </p:childTnLst>
                          </p:cTn>
                        </p:par>
                      </p:childTnLst>
                    </p:cTn>
                  </p:par>
                </p:childTnLst>
              </p:cTn>
              <p:nextCondLst>
                <p:cond evt="onClick" delay="0">
                  <p:tgtEl>
                    <p:spTgt spid="52"/>
                  </p:tgtEl>
                </p:cond>
              </p:nextCondLst>
            </p:seq>
            <p:seq concurrent="1" nextAc="seek">
              <p:cTn id="22" restart="whenNotActive" fill="hold" evtFilter="cancelBubble" nodeType="interactiveSeq">
                <p:stCondLst>
                  <p:cond evt="onClick" delay="0">
                    <p:tgtEl>
                      <p:spTgt spid="5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44444E-6 1.48148E-6 L 0.23351 0.18009 " pathEditMode="relative" rAng="0" ptsTypes="AA">
                                      <p:cBhvr>
                                        <p:cTn id="26" dur="2000" fill="hold"/>
                                        <p:tgtEl>
                                          <p:spTgt spid="50"/>
                                        </p:tgtEl>
                                        <p:attrNameLst>
                                          <p:attrName>ppt_x</p:attrName>
                                          <p:attrName>ppt_y</p:attrName>
                                        </p:attrNameLst>
                                      </p:cBhvr>
                                      <p:rCtr x="11667" y="9005"/>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nextCondLst>
                <p:cond evt="onClick" delay="0">
                  <p:tgtEl>
                    <p:spTgt spid="5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4" name="Oval 3">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52" name="Group 51"/>
          <p:cNvGrpSpPr/>
          <p:nvPr/>
        </p:nvGrpSpPr>
        <p:grpSpPr>
          <a:xfrm>
            <a:off x="5607882" y="732739"/>
            <a:ext cx="697695" cy="735019"/>
            <a:chOff x="1249542" y="1191579"/>
            <a:chExt cx="914235" cy="963144"/>
          </a:xfrm>
        </p:grpSpPr>
        <p:sp>
          <p:nvSpPr>
            <p:cNvPr id="28" name="Oval 27"/>
            <p:cNvSpPr/>
            <p:nvPr/>
          </p:nvSpPr>
          <p:spPr>
            <a:xfrm>
              <a:off x="1249542"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418816" y="1191579"/>
              <a:ext cx="617974" cy="927589"/>
            </a:xfrm>
            <a:prstGeom prst="rect">
              <a:avLst/>
            </a:prstGeom>
          </p:spPr>
          <p:txBody>
            <a:bodyPr wrap="none">
              <a:spAutoFit/>
            </a:bodyPr>
            <a:lstStyle/>
            <a:p>
              <a:pPr algn="ctr">
                <a:defRPr/>
              </a:pPr>
              <a:r>
                <a:rPr lang="en-GB" sz="4000" dirty="0">
                  <a:latin typeface="Twinkl SemiBold" pitchFamily="2" charset="0"/>
                </a:rPr>
                <a:t>a</a:t>
              </a:r>
              <a:endParaRPr lang="en-GB" dirty="0">
                <a:latin typeface="Twinkl SemiBold" pitchFamily="2" charset="0"/>
              </a:endParaRPr>
            </a:p>
          </p:txBody>
        </p:sp>
      </p:grpSp>
      <p:grpSp>
        <p:nvGrpSpPr>
          <p:cNvPr id="51" name="Group 50"/>
          <p:cNvGrpSpPr/>
          <p:nvPr/>
        </p:nvGrpSpPr>
        <p:grpSpPr>
          <a:xfrm>
            <a:off x="6737210" y="731453"/>
            <a:ext cx="697695" cy="736304"/>
            <a:chOff x="3387361" y="1189895"/>
            <a:chExt cx="914235" cy="964828"/>
          </a:xfrm>
        </p:grpSpPr>
        <p:sp>
          <p:nvSpPr>
            <p:cNvPr id="39" name="Oval 38"/>
            <p:cNvSpPr/>
            <p:nvPr/>
          </p:nvSpPr>
          <p:spPr>
            <a:xfrm>
              <a:off x="3387361"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552482" y="1189895"/>
              <a:ext cx="615871" cy="927590"/>
            </a:xfrm>
            <a:prstGeom prst="rect">
              <a:avLst/>
            </a:prstGeom>
          </p:spPr>
          <p:txBody>
            <a:bodyPr wrap="none">
              <a:spAutoFit/>
            </a:bodyPr>
            <a:lstStyle/>
            <a:p>
              <a:pPr algn="ctr">
                <a:defRPr/>
              </a:pPr>
              <a:r>
                <a:rPr lang="en-GB" sz="4000" dirty="0">
                  <a:latin typeface="Twinkl SemiBold" pitchFamily="2" charset="0"/>
                </a:rPr>
                <a:t>y</a:t>
              </a:r>
              <a:endParaRPr lang="en-GB" sz="1600" dirty="0">
                <a:latin typeface="Twinkl SemiBold" pitchFamily="2" charset="0"/>
              </a:endParaRPr>
            </a:p>
          </p:txBody>
        </p:sp>
      </p:grpSp>
      <p:grpSp>
        <p:nvGrpSpPr>
          <p:cNvPr id="50" name="Group 49"/>
          <p:cNvGrpSpPr/>
          <p:nvPr/>
        </p:nvGrpSpPr>
        <p:grpSpPr>
          <a:xfrm>
            <a:off x="4432429" y="754376"/>
            <a:ext cx="697695" cy="713383"/>
            <a:chOff x="5161840" y="1219931"/>
            <a:chExt cx="914235" cy="934792"/>
          </a:xfrm>
        </p:grpSpPr>
        <p:sp>
          <p:nvSpPr>
            <p:cNvPr id="40" name="Oval 39"/>
            <p:cNvSpPr/>
            <p:nvPr/>
          </p:nvSpPr>
          <p:spPr>
            <a:xfrm>
              <a:off x="5161840"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5316591" y="1219931"/>
              <a:ext cx="617973" cy="927589"/>
            </a:xfrm>
            <a:prstGeom prst="rect">
              <a:avLst/>
            </a:prstGeom>
          </p:spPr>
          <p:txBody>
            <a:bodyPr wrap="none">
              <a:spAutoFit/>
            </a:bodyPr>
            <a:lstStyle/>
            <a:p>
              <a:pPr algn="ctr">
                <a:defRPr/>
              </a:pPr>
              <a:r>
                <a:rPr lang="en-GB" sz="4000" dirty="0">
                  <a:latin typeface="Twinkl SemiBold" pitchFamily="2" charset="0"/>
                </a:rPr>
                <a:t>d</a:t>
              </a:r>
              <a:endParaRPr lang="en-GB" dirty="0">
                <a:latin typeface="Twinkl SemiBold" pitchFamily="2" charset="0"/>
              </a:endParaRPr>
            </a:p>
          </p:txBody>
        </p:sp>
      </p:grpSp>
      <p:grpSp>
        <p:nvGrpSpPr>
          <p:cNvPr id="49" name="Group 48"/>
          <p:cNvGrpSpPr/>
          <p:nvPr/>
        </p:nvGrpSpPr>
        <p:grpSpPr>
          <a:xfrm>
            <a:off x="2127648" y="732739"/>
            <a:ext cx="697695" cy="732918"/>
            <a:chOff x="7099467" y="1194332"/>
            <a:chExt cx="914235" cy="960391"/>
          </a:xfrm>
        </p:grpSpPr>
        <p:sp>
          <p:nvSpPr>
            <p:cNvPr id="41" name="Oval 40"/>
            <p:cNvSpPr/>
            <p:nvPr/>
          </p:nvSpPr>
          <p:spPr>
            <a:xfrm>
              <a:off x="7099467"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288264" y="1194332"/>
              <a:ext cx="552857" cy="927589"/>
            </a:xfrm>
            <a:prstGeom prst="rect">
              <a:avLst/>
            </a:prstGeom>
          </p:spPr>
          <p:txBody>
            <a:bodyPr wrap="none">
              <a:spAutoFit/>
            </a:bodyPr>
            <a:lstStyle/>
            <a:p>
              <a:pPr algn="ctr">
                <a:defRPr/>
              </a:pPr>
              <a:r>
                <a:rPr lang="en-GB" sz="4000" dirty="0">
                  <a:latin typeface="Twinkl SemiBold" pitchFamily="2" charset="0"/>
                </a:rPr>
                <a:t>e</a:t>
              </a:r>
              <a:endParaRPr lang="en-GB" dirty="0">
                <a:latin typeface="Twinkl SemiBold" pitchFamily="2" charset="0"/>
              </a:endParaRPr>
            </a:p>
          </p:txBody>
        </p:sp>
      </p:grpSp>
      <p:grpSp>
        <p:nvGrpSpPr>
          <p:cNvPr id="42" name="Group 41"/>
          <p:cNvGrpSpPr/>
          <p:nvPr/>
        </p:nvGrpSpPr>
        <p:grpSpPr>
          <a:xfrm>
            <a:off x="3297734" y="735281"/>
            <a:ext cx="683728" cy="726980"/>
            <a:chOff x="3387361" y="1182654"/>
            <a:chExt cx="914235" cy="972069"/>
          </a:xfrm>
        </p:grpSpPr>
        <p:sp>
          <p:nvSpPr>
            <p:cNvPr id="44" name="Oval 43"/>
            <p:cNvSpPr/>
            <p:nvPr/>
          </p:nvSpPr>
          <p:spPr>
            <a:xfrm>
              <a:off x="3387361"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3571108" y="1182654"/>
              <a:ext cx="532000" cy="946538"/>
            </a:xfrm>
            <a:prstGeom prst="rect">
              <a:avLst/>
            </a:prstGeom>
          </p:spPr>
          <p:txBody>
            <a:bodyPr wrap="none">
              <a:spAutoFit/>
            </a:bodyPr>
            <a:lstStyle/>
            <a:p>
              <a:pPr algn="ctr">
                <a:defRPr/>
              </a:pPr>
              <a:r>
                <a:rPr lang="en-GB" sz="4000" dirty="0">
                  <a:latin typeface="Twinkl SemiBold" pitchFamily="2" charset="0"/>
                </a:rPr>
                <a:t>r</a:t>
              </a:r>
              <a:endParaRPr lang="en-GB" dirty="0">
                <a:latin typeface="Twinkl SemiBold" pitchFamily="2" charset="0"/>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9802" y="4638741"/>
            <a:ext cx="3124396" cy="2479409"/>
          </a:xfrm>
          <a:prstGeom prst="rect">
            <a:avLst/>
          </a:prstGeom>
        </p:spPr>
      </p:pic>
      <p:grpSp>
        <p:nvGrpSpPr>
          <p:cNvPr id="2" name="Group 1"/>
          <p:cNvGrpSpPr/>
          <p:nvPr/>
        </p:nvGrpSpPr>
        <p:grpSpPr>
          <a:xfrm>
            <a:off x="1094250" y="2883897"/>
            <a:ext cx="6857170" cy="1047809"/>
            <a:chOff x="1330220" y="2883897"/>
            <a:chExt cx="6857170" cy="1047809"/>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062" y="2883897"/>
              <a:ext cx="1569339" cy="89460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20" y="2985826"/>
              <a:ext cx="1342047" cy="77187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3056" y="2916414"/>
              <a:ext cx="1251353" cy="1015292"/>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6646" y="2891596"/>
              <a:ext cx="1543560" cy="898155"/>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7111" y="2916414"/>
              <a:ext cx="1410279" cy="859369"/>
            </a:xfrm>
            <a:prstGeom prst="rect">
              <a:avLst/>
            </a:prstGeom>
          </p:spPr>
        </p:pic>
      </p:grpSp>
    </p:spTree>
    <p:extLst>
      <p:ext uri="{BB962C8B-B14F-4D97-AF65-F5344CB8AC3E}">
        <p14:creationId xmlns:p14="http://schemas.microsoft.com/office/powerpoint/2010/main" val="407178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11615 0.15601 " pathEditMode="relative" rAng="0" ptsTypes="AA">
                                      <p:cBhvr>
                                        <p:cTn id="6" dur="2000" fill="hold"/>
                                        <p:tgtEl>
                                          <p:spTgt spid="42"/>
                                        </p:tgtEl>
                                        <p:attrNameLst>
                                          <p:attrName>ppt_x</p:attrName>
                                          <p:attrName>ppt_y</p:attrName>
                                        </p:attrNameLst>
                                      </p:cBhvr>
                                      <p:rCtr x="-5816" y="7801"/>
                                    </p:animMotion>
                                  </p:childTnLst>
                                </p:cTn>
                              </p:par>
                            </p:childTnLst>
                          </p:cTn>
                        </p:par>
                      </p:childTnLst>
                    </p:cTn>
                  </p:par>
                </p:childTnLst>
              </p:cTn>
              <p:nextCondLst>
                <p:cond evt="onClick" delay="0">
                  <p:tgtEl>
                    <p:spTgt spid="42"/>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4.81481E-6 L 0.11268 0.15601 " pathEditMode="relative" rAng="0" ptsTypes="AA">
                                      <p:cBhvr>
                                        <p:cTn id="11" dur="2000" fill="hold"/>
                                        <p:tgtEl>
                                          <p:spTgt spid="49"/>
                                        </p:tgtEl>
                                        <p:attrNameLst>
                                          <p:attrName>ppt_x</p:attrName>
                                          <p:attrName>ppt_y</p:attrName>
                                        </p:attrNameLst>
                                      </p:cBhvr>
                                      <p:rCtr x="5625" y="7801"/>
                                    </p:animMotion>
                                  </p:childTnLst>
                                </p:cTn>
                              </p:par>
                            </p:childTnLst>
                          </p:cTn>
                        </p:par>
                      </p:childTnLst>
                    </p:cTn>
                  </p:par>
                </p:childTnLst>
              </p:cTn>
              <p:nextCondLst>
                <p:cond evt="onClick" delay="0">
                  <p:tgtEl>
                    <p:spTgt spid="49"/>
                  </p:tgtEl>
                </p:cond>
              </p:nextCondLst>
            </p:seq>
            <p:seq concurrent="1" nextAc="seek">
              <p:cTn id="12" restart="whenNotActive" fill="hold" evtFilter="cancelBubble" nodeType="interactiveSeq">
                <p:stCondLst>
                  <p:cond evt="onClick" delay="0">
                    <p:tgtEl>
                      <p:spTgt spid="5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11111E-6 3.33333E-6 L -0.16424 0.15578 " pathEditMode="relative" rAng="0" ptsTypes="AA">
                                      <p:cBhvr>
                                        <p:cTn id="16" dur="2000" fill="hold"/>
                                        <p:tgtEl>
                                          <p:spTgt spid="52"/>
                                        </p:tgtEl>
                                        <p:attrNameLst>
                                          <p:attrName>ppt_x</p:attrName>
                                          <p:attrName>ppt_y</p:attrName>
                                        </p:attrNameLst>
                                      </p:cBhvr>
                                      <p:rCtr x="-8212" y="7778"/>
                                    </p:animMotion>
                                  </p:childTnLst>
                                </p:cTn>
                              </p:par>
                            </p:childTnLst>
                          </p:cTn>
                        </p:par>
                      </p:childTnLst>
                    </p:cTn>
                  </p:par>
                </p:childTnLst>
              </p:cTn>
              <p:nextCondLst>
                <p:cond evt="onClick" delay="0">
                  <p:tgtEl>
                    <p:spTgt spid="52"/>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33333E-6 2.96296E-6 L 0.06475 0.15416 " pathEditMode="relative" rAng="0" ptsTypes="AA">
                                      <p:cBhvr>
                                        <p:cTn id="21" dur="2000" fill="hold"/>
                                        <p:tgtEl>
                                          <p:spTgt spid="50"/>
                                        </p:tgtEl>
                                        <p:attrNameLst>
                                          <p:attrName>ppt_x</p:attrName>
                                          <p:attrName>ppt_y</p:attrName>
                                        </p:attrNameLst>
                                      </p:cBhvr>
                                      <p:rCtr x="3229" y="7708"/>
                                    </p:animMotion>
                                  </p:childTnLst>
                                </p:cTn>
                              </p:par>
                            </p:childTnLst>
                          </p:cTn>
                        </p:par>
                      </p:childTnLst>
                    </p:cTn>
                  </p:par>
                </p:childTnLst>
              </p:cTn>
              <p:nextCondLst>
                <p:cond evt="onClick" delay="0">
                  <p:tgtEl>
                    <p:spTgt spid="50"/>
                  </p:tgtEl>
                </p:cond>
              </p:nextCondLst>
            </p:seq>
            <p:seq concurrent="1" nextAc="seek">
              <p:cTn id="22" restart="whenNotActive" fill="hold" evtFilter="cancelBubble" nodeType="interactiveSeq">
                <p:stCondLst>
                  <p:cond evt="onClick" delay="0">
                    <p:tgtEl>
                      <p:spTgt spid="51"/>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3.33333E-6 L -0.08785 0.15694 " pathEditMode="relative" rAng="0" ptsTypes="AA">
                                      <p:cBhvr>
                                        <p:cTn id="26" dur="2000" fill="hold"/>
                                        <p:tgtEl>
                                          <p:spTgt spid="51"/>
                                        </p:tgtEl>
                                        <p:attrNameLst>
                                          <p:attrName>ppt_x</p:attrName>
                                          <p:attrName>ppt_y</p:attrName>
                                        </p:attrNameLst>
                                      </p:cBhvr>
                                      <p:rCtr x="-4392" y="7847"/>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nextCondLst>
                <p:cond evt="onClick" delay="0">
                  <p:tgtEl>
                    <p:spTgt spid="5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4" name="Oval 3">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52" name="Group 51"/>
          <p:cNvGrpSpPr/>
          <p:nvPr/>
        </p:nvGrpSpPr>
        <p:grpSpPr>
          <a:xfrm>
            <a:off x="2199659" y="904973"/>
            <a:ext cx="723245" cy="774673"/>
            <a:chOff x="1249542" y="1175478"/>
            <a:chExt cx="914235" cy="979245"/>
          </a:xfrm>
        </p:grpSpPr>
        <p:sp>
          <p:nvSpPr>
            <p:cNvPr id="28" name="Oval 27"/>
            <p:cNvSpPr/>
            <p:nvPr/>
          </p:nvSpPr>
          <p:spPr>
            <a:xfrm>
              <a:off x="1249542"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412687" y="1175478"/>
              <a:ext cx="630590" cy="972631"/>
            </a:xfrm>
            <a:prstGeom prst="rect">
              <a:avLst/>
            </a:prstGeom>
          </p:spPr>
          <p:txBody>
            <a:bodyPr wrap="none">
              <a:spAutoFit/>
            </a:bodyPr>
            <a:lstStyle/>
            <a:p>
              <a:pPr algn="ctr">
                <a:defRPr/>
              </a:pPr>
              <a:r>
                <a:rPr lang="en-GB" sz="4400" dirty="0">
                  <a:latin typeface="Twinkl SemiBold" pitchFamily="2" charset="0"/>
                </a:rPr>
                <a:t>a</a:t>
              </a:r>
              <a:endParaRPr lang="en-GB" dirty="0">
                <a:latin typeface="Twinkl SemiBold" pitchFamily="2" charset="0"/>
              </a:endParaRPr>
            </a:p>
          </p:txBody>
        </p:sp>
      </p:grpSp>
      <p:grpSp>
        <p:nvGrpSpPr>
          <p:cNvPr id="51" name="Group 50"/>
          <p:cNvGrpSpPr/>
          <p:nvPr/>
        </p:nvGrpSpPr>
        <p:grpSpPr>
          <a:xfrm>
            <a:off x="6690773" y="921590"/>
            <a:ext cx="723244" cy="769441"/>
            <a:chOff x="3387361" y="1196484"/>
            <a:chExt cx="914235" cy="972631"/>
          </a:xfrm>
        </p:grpSpPr>
        <p:sp>
          <p:nvSpPr>
            <p:cNvPr id="39" name="Oval 38"/>
            <p:cNvSpPr/>
            <p:nvPr/>
          </p:nvSpPr>
          <p:spPr>
            <a:xfrm>
              <a:off x="3387361"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609222" y="1196484"/>
              <a:ext cx="470512" cy="972631"/>
            </a:xfrm>
            <a:prstGeom prst="rect">
              <a:avLst/>
            </a:prstGeom>
          </p:spPr>
          <p:txBody>
            <a:bodyPr wrap="none">
              <a:spAutoFit/>
            </a:bodyPr>
            <a:lstStyle/>
            <a:p>
              <a:pPr algn="ctr">
                <a:defRPr/>
              </a:pPr>
              <a:r>
                <a:rPr lang="en-GB" sz="4400" dirty="0">
                  <a:latin typeface="Twinkl SemiBold" pitchFamily="2" charset="0"/>
                </a:rPr>
                <a:t>f</a:t>
              </a:r>
              <a:endParaRPr lang="en-GB" sz="1600" dirty="0">
                <a:latin typeface="Twinkl SemiBold" pitchFamily="2" charset="0"/>
              </a:endParaRPr>
            </a:p>
          </p:txBody>
        </p:sp>
      </p:grpSp>
      <p:grpSp>
        <p:nvGrpSpPr>
          <p:cNvPr id="50" name="Group 49"/>
          <p:cNvGrpSpPr/>
          <p:nvPr/>
        </p:nvGrpSpPr>
        <p:grpSpPr>
          <a:xfrm>
            <a:off x="5291281" y="918979"/>
            <a:ext cx="723244" cy="769441"/>
            <a:chOff x="5161840" y="1211289"/>
            <a:chExt cx="914235" cy="972631"/>
          </a:xfrm>
        </p:grpSpPr>
        <p:sp>
          <p:nvSpPr>
            <p:cNvPr id="40" name="Oval 39"/>
            <p:cNvSpPr/>
            <p:nvPr/>
          </p:nvSpPr>
          <p:spPr>
            <a:xfrm>
              <a:off x="5161840"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5302649" y="1211289"/>
              <a:ext cx="632616" cy="972631"/>
            </a:xfrm>
            <a:prstGeom prst="rect">
              <a:avLst/>
            </a:prstGeom>
          </p:spPr>
          <p:txBody>
            <a:bodyPr wrap="none">
              <a:spAutoFit/>
            </a:bodyPr>
            <a:lstStyle/>
            <a:p>
              <a:pPr algn="ctr">
                <a:defRPr/>
              </a:pPr>
              <a:r>
                <a:rPr lang="en-GB" sz="4400" dirty="0">
                  <a:latin typeface="Twinkl SemiBold" pitchFamily="2" charset="0"/>
                </a:rPr>
                <a:t>d</a:t>
              </a:r>
              <a:endParaRPr lang="en-GB" dirty="0">
                <a:latin typeface="Twinkl SemiBold" pitchFamily="2" charset="0"/>
              </a:endParaRPr>
            </a:p>
          </p:txBody>
        </p:sp>
      </p:grpSp>
      <p:grpSp>
        <p:nvGrpSpPr>
          <p:cNvPr id="49" name="Group 48"/>
          <p:cNvGrpSpPr/>
          <p:nvPr/>
        </p:nvGrpSpPr>
        <p:grpSpPr>
          <a:xfrm>
            <a:off x="3774871" y="894061"/>
            <a:ext cx="723244" cy="785585"/>
            <a:chOff x="7099467" y="1161685"/>
            <a:chExt cx="914235" cy="993038"/>
          </a:xfrm>
        </p:grpSpPr>
        <p:sp>
          <p:nvSpPr>
            <p:cNvPr id="41" name="Oval 40"/>
            <p:cNvSpPr/>
            <p:nvPr/>
          </p:nvSpPr>
          <p:spPr>
            <a:xfrm>
              <a:off x="7099467" y="1240488"/>
              <a:ext cx="914235" cy="9142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238569" y="1161685"/>
              <a:ext cx="561694" cy="972631"/>
            </a:xfrm>
            <a:prstGeom prst="rect">
              <a:avLst/>
            </a:prstGeom>
          </p:spPr>
          <p:txBody>
            <a:bodyPr wrap="none">
              <a:spAutoFit/>
            </a:bodyPr>
            <a:lstStyle/>
            <a:p>
              <a:pPr algn="ctr">
                <a:defRPr/>
              </a:pPr>
              <a:r>
                <a:rPr lang="en-GB" sz="4400" dirty="0">
                  <a:latin typeface="Twinkl SemiBold" pitchFamily="2" charset="0"/>
                </a:rPr>
                <a:t>e</a:t>
              </a:r>
              <a:endParaRPr lang="en-GB" dirty="0">
                <a:latin typeface="Twinkl SemiBold" pitchFamily="2"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186" y="4581831"/>
            <a:ext cx="1736096" cy="4836267"/>
          </a:xfrm>
          <a:prstGeom prst="rect">
            <a:avLst/>
          </a:prstGeom>
        </p:spPr>
      </p:pic>
      <p:grpSp>
        <p:nvGrpSpPr>
          <p:cNvPr id="2" name="Group 1"/>
          <p:cNvGrpSpPr/>
          <p:nvPr/>
        </p:nvGrpSpPr>
        <p:grpSpPr>
          <a:xfrm>
            <a:off x="1546362" y="2847281"/>
            <a:ext cx="6051275" cy="1076909"/>
            <a:chOff x="1898433" y="2847281"/>
            <a:chExt cx="6051275" cy="107690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4132" y="2914287"/>
              <a:ext cx="1600086" cy="93104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4333" y="2847281"/>
              <a:ext cx="1626808" cy="927368"/>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8433" y="2871718"/>
              <a:ext cx="1297177" cy="1052472"/>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7268" y="3184425"/>
              <a:ext cx="1582440" cy="562176"/>
            </a:xfrm>
            <a:prstGeom prst="rect">
              <a:avLst/>
            </a:prstGeom>
          </p:spPr>
        </p:pic>
      </p:grpSp>
    </p:spTree>
    <p:extLst>
      <p:ext uri="{BB962C8B-B14F-4D97-AF65-F5344CB8AC3E}">
        <p14:creationId xmlns:p14="http://schemas.microsoft.com/office/powerpoint/2010/main" val="8132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7037E-6 L -0.28646 0.14745 " pathEditMode="relative" rAng="0" ptsTypes="AA">
                                      <p:cBhvr>
                                        <p:cTn id="6" dur="2000" fill="hold"/>
                                        <p:tgtEl>
                                          <p:spTgt spid="50"/>
                                        </p:tgtEl>
                                        <p:attrNameLst>
                                          <p:attrName>ppt_x</p:attrName>
                                          <p:attrName>ppt_y</p:attrName>
                                        </p:attrNameLst>
                                      </p:cBhvr>
                                      <p:rCtr x="-14323" y="7361"/>
                                    </p:animMotion>
                                  </p:childTnLst>
                                </p:cTn>
                              </p:par>
                            </p:childTnLst>
                          </p:cTn>
                        </p:par>
                      </p:childTnLst>
                    </p:cTn>
                  </p:par>
                </p:childTnLst>
              </p:cTn>
              <p:nextCondLst>
                <p:cond evt="onClick" delay="0">
                  <p:tgtEl>
                    <p:spTgt spid="50"/>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05556E-6 2.77556E-17 L -0.00747 0.14861 " pathEditMode="relative" rAng="0" ptsTypes="AA">
                                      <p:cBhvr>
                                        <p:cTn id="11" dur="2000" fill="hold"/>
                                        <p:tgtEl>
                                          <p:spTgt spid="49"/>
                                        </p:tgtEl>
                                        <p:attrNameLst>
                                          <p:attrName>ppt_x</p:attrName>
                                          <p:attrName>ppt_y</p:attrName>
                                        </p:attrNameLst>
                                      </p:cBhvr>
                                      <p:rCtr x="-382" y="7431"/>
                                    </p:animMotion>
                                  </p:childTnLst>
                                </p:cTn>
                              </p:par>
                            </p:childTnLst>
                          </p:cTn>
                        </p:par>
                      </p:childTnLst>
                    </p:cTn>
                  </p:par>
                </p:childTnLst>
              </p:cTn>
              <p:nextCondLst>
                <p:cond evt="onClick" delay="0">
                  <p:tgtEl>
                    <p:spTgt spid="49"/>
                  </p:tgtEl>
                </p:cond>
              </p:nextCondLst>
            </p:seq>
            <p:seq concurrent="1" nextAc="seek">
              <p:cTn id="12" restart="whenNotActive" fill="hold" evtFilter="cancelBubble" nodeType="interactiveSeq">
                <p:stCondLst>
                  <p:cond evt="onClick" delay="0">
                    <p:tgtEl>
                      <p:spTgt spid="5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2222E-6 4.07407E-6 L 0.27952 0.14768 " pathEditMode="relative" rAng="0" ptsTypes="AA">
                                      <p:cBhvr>
                                        <p:cTn id="16" dur="2000" fill="hold"/>
                                        <p:tgtEl>
                                          <p:spTgt spid="52"/>
                                        </p:tgtEl>
                                        <p:attrNameLst>
                                          <p:attrName>ppt_x</p:attrName>
                                          <p:attrName>ppt_y</p:attrName>
                                        </p:attrNameLst>
                                      </p:cBhvr>
                                      <p:rCtr x="13976" y="7384"/>
                                    </p:animMotion>
                                  </p:childTnLst>
                                </p:cTn>
                              </p:par>
                            </p:childTnLst>
                          </p:cTn>
                        </p:par>
                      </p:childTnLst>
                    </p:cTn>
                  </p:par>
                </p:childTnLst>
              </p:cTn>
              <p:nextCondLst>
                <p:cond evt="onClick" delay="0">
                  <p:tgtEl>
                    <p:spTgt spid="52"/>
                  </p:tgtEl>
                </p:cond>
              </p:nextCondLst>
            </p:seq>
            <p:seq concurrent="1" nextAc="seek">
              <p:cTn id="17" restart="whenNotActive" fill="hold" evtFilter="cancelBubble" nodeType="interactiveSeq">
                <p:stCondLst>
                  <p:cond evt="onClick" delay="0">
                    <p:tgtEl>
                      <p:spTgt spid="51"/>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5.55556E-7 7.40741E-7 L -0.10121 0.14699 " pathEditMode="relative" rAng="0" ptsTypes="AA">
                                      <p:cBhvr>
                                        <p:cTn id="21" dur="2000" fill="hold"/>
                                        <p:tgtEl>
                                          <p:spTgt spid="51"/>
                                        </p:tgtEl>
                                        <p:attrNameLst>
                                          <p:attrName>ppt_x</p:attrName>
                                          <p:attrName>ppt_y</p:attrName>
                                        </p:attrNameLst>
                                      </p:cBhvr>
                                      <p:rCtr x="-5069" y="7338"/>
                                    </p:animMotion>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nextCondLst>
                <p:cond evt="onClick" delay="0">
                  <p:tgtEl>
                    <p:spTgt spid="5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4" name="Oval 3">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52" name="Group 51"/>
          <p:cNvGrpSpPr/>
          <p:nvPr/>
        </p:nvGrpSpPr>
        <p:grpSpPr>
          <a:xfrm>
            <a:off x="4270086" y="1202661"/>
            <a:ext cx="590169" cy="604314"/>
            <a:chOff x="1249542" y="1218575"/>
            <a:chExt cx="914235" cy="936148"/>
          </a:xfrm>
        </p:grpSpPr>
        <p:sp>
          <p:nvSpPr>
            <p:cNvPr id="28" name="Oval 27"/>
            <p:cNvSpPr/>
            <p:nvPr/>
          </p:nvSpPr>
          <p:spPr>
            <a:xfrm>
              <a:off x="1249542"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392059" y="1218575"/>
              <a:ext cx="641169" cy="905880"/>
            </a:xfrm>
            <a:prstGeom prst="rect">
              <a:avLst/>
            </a:prstGeom>
          </p:spPr>
          <p:txBody>
            <a:bodyPr wrap="none">
              <a:spAutoFit/>
            </a:bodyPr>
            <a:lstStyle/>
            <a:p>
              <a:pPr algn="ctr">
                <a:defRPr/>
              </a:pPr>
              <a:r>
                <a:rPr lang="en-GB" sz="3200" dirty="0">
                  <a:latin typeface="Twinkl SemiBold" pitchFamily="2" charset="0"/>
                </a:rPr>
                <a:t>a</a:t>
              </a:r>
              <a:endParaRPr lang="en-GB" dirty="0">
                <a:latin typeface="Twinkl SemiBold" pitchFamily="2" charset="0"/>
              </a:endParaRPr>
            </a:p>
          </p:txBody>
        </p:sp>
      </p:grpSp>
      <p:grpSp>
        <p:nvGrpSpPr>
          <p:cNvPr id="51" name="Group 50"/>
          <p:cNvGrpSpPr/>
          <p:nvPr/>
        </p:nvGrpSpPr>
        <p:grpSpPr>
          <a:xfrm>
            <a:off x="5343446" y="1177764"/>
            <a:ext cx="590170" cy="622828"/>
            <a:chOff x="3387361" y="1189895"/>
            <a:chExt cx="914235" cy="964828"/>
          </a:xfrm>
        </p:grpSpPr>
        <p:sp>
          <p:nvSpPr>
            <p:cNvPr id="39" name="Oval 38"/>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541075" y="1189895"/>
              <a:ext cx="638684" cy="905879"/>
            </a:xfrm>
            <a:prstGeom prst="rect">
              <a:avLst/>
            </a:prstGeom>
          </p:spPr>
          <p:txBody>
            <a:bodyPr wrap="none">
              <a:spAutoFit/>
            </a:bodyPr>
            <a:lstStyle/>
            <a:p>
              <a:pPr algn="ctr">
                <a:defRPr/>
              </a:pPr>
              <a:r>
                <a:rPr lang="en-GB" sz="3200" dirty="0">
                  <a:latin typeface="Twinkl SemiBold" pitchFamily="2" charset="0"/>
                </a:rPr>
                <a:t>y</a:t>
              </a:r>
              <a:endParaRPr lang="en-GB" dirty="0">
                <a:latin typeface="Twinkl SemiBold" pitchFamily="2" charset="0"/>
              </a:endParaRPr>
            </a:p>
          </p:txBody>
        </p:sp>
      </p:grpSp>
      <p:grpSp>
        <p:nvGrpSpPr>
          <p:cNvPr id="50" name="Group 49"/>
          <p:cNvGrpSpPr/>
          <p:nvPr/>
        </p:nvGrpSpPr>
        <p:grpSpPr>
          <a:xfrm>
            <a:off x="3327810" y="1221683"/>
            <a:ext cx="590169" cy="598069"/>
            <a:chOff x="5161840" y="1240488"/>
            <a:chExt cx="914235" cy="926474"/>
          </a:xfrm>
        </p:grpSpPr>
        <p:sp>
          <p:nvSpPr>
            <p:cNvPr id="40" name="Oval 39"/>
            <p:cNvSpPr/>
            <p:nvPr/>
          </p:nvSpPr>
          <p:spPr>
            <a:xfrm>
              <a:off x="5161840"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p:nvSpPr>
          <p:spPr>
            <a:xfrm>
              <a:off x="5360492" y="1261082"/>
              <a:ext cx="477275" cy="905880"/>
            </a:xfrm>
            <a:prstGeom prst="rect">
              <a:avLst/>
            </a:prstGeom>
          </p:spPr>
          <p:txBody>
            <a:bodyPr wrap="none">
              <a:spAutoFit/>
            </a:bodyPr>
            <a:lstStyle/>
            <a:p>
              <a:pPr algn="ctr">
                <a:defRPr/>
              </a:pPr>
              <a:r>
                <a:rPr lang="en-GB" sz="3200" dirty="0">
                  <a:latin typeface="Twinkl SemiBold" pitchFamily="2" charset="0"/>
                </a:rPr>
                <a:t>l</a:t>
              </a:r>
              <a:endParaRPr lang="en-GB" sz="1600" dirty="0">
                <a:latin typeface="Twinkl SemiBold" pitchFamily="2" charset="0"/>
              </a:endParaRPr>
            </a:p>
          </p:txBody>
        </p:sp>
      </p:grpSp>
      <p:grpSp>
        <p:nvGrpSpPr>
          <p:cNvPr id="49" name="Group 48"/>
          <p:cNvGrpSpPr/>
          <p:nvPr/>
        </p:nvGrpSpPr>
        <p:grpSpPr>
          <a:xfrm>
            <a:off x="1211989" y="1187609"/>
            <a:ext cx="590169" cy="610119"/>
            <a:chOff x="7099467" y="1209583"/>
            <a:chExt cx="914235" cy="945140"/>
          </a:xfrm>
        </p:grpSpPr>
        <p:sp>
          <p:nvSpPr>
            <p:cNvPr id="41" name="Oval 40"/>
            <p:cNvSpPr/>
            <p:nvPr/>
          </p:nvSpPr>
          <p:spPr>
            <a:xfrm>
              <a:off x="7099467"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263614" y="1209583"/>
              <a:ext cx="579088" cy="905879"/>
            </a:xfrm>
            <a:prstGeom prst="rect">
              <a:avLst/>
            </a:prstGeom>
          </p:spPr>
          <p:txBody>
            <a:bodyPr wrap="none">
              <a:spAutoFit/>
            </a:bodyPr>
            <a:lstStyle/>
            <a:p>
              <a:pPr algn="ctr">
                <a:defRPr/>
              </a:pPr>
              <a:r>
                <a:rPr lang="en-GB" sz="3200" dirty="0">
                  <a:latin typeface="Twinkl SemiBold" pitchFamily="2" charset="0"/>
                </a:rPr>
                <a:t>e</a:t>
              </a:r>
              <a:endParaRPr lang="en-GB" dirty="0">
                <a:latin typeface="Twinkl SemiBold" pitchFamily="2" charset="0"/>
              </a:endParaRPr>
            </a:p>
          </p:txBody>
        </p:sp>
      </p:grpSp>
      <p:grpSp>
        <p:nvGrpSpPr>
          <p:cNvPr id="42" name="Group 41"/>
          <p:cNvGrpSpPr/>
          <p:nvPr/>
        </p:nvGrpSpPr>
        <p:grpSpPr>
          <a:xfrm>
            <a:off x="2237326" y="1224657"/>
            <a:ext cx="578354" cy="584775"/>
            <a:chOff x="3387361" y="1232661"/>
            <a:chExt cx="914235" cy="924385"/>
          </a:xfrm>
        </p:grpSpPr>
        <p:sp>
          <p:nvSpPr>
            <p:cNvPr id="44" name="Oval 43"/>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3529962" y="1232661"/>
              <a:ext cx="666935" cy="924385"/>
            </a:xfrm>
            <a:prstGeom prst="rect">
              <a:avLst/>
            </a:prstGeom>
          </p:spPr>
          <p:txBody>
            <a:bodyPr wrap="none">
              <a:spAutoFit/>
            </a:bodyPr>
            <a:lstStyle/>
            <a:p>
              <a:pPr algn="ctr">
                <a:defRPr/>
              </a:pPr>
              <a:r>
                <a:rPr lang="en-GB" sz="3200" dirty="0">
                  <a:latin typeface="Twinkl SemiBold" pitchFamily="2" charset="0"/>
                </a:rPr>
                <a:t>h</a:t>
              </a:r>
              <a:endParaRPr lang="en-GB" sz="1600" dirty="0">
                <a:latin typeface="Twinkl SemiBold" pitchFamily="2" charset="0"/>
              </a:endParaRPr>
            </a:p>
          </p:txBody>
        </p:sp>
      </p:grpSp>
      <p:grpSp>
        <p:nvGrpSpPr>
          <p:cNvPr id="70" name="Group 69"/>
          <p:cNvGrpSpPr/>
          <p:nvPr/>
        </p:nvGrpSpPr>
        <p:grpSpPr>
          <a:xfrm>
            <a:off x="6450002" y="1204922"/>
            <a:ext cx="590170" cy="595669"/>
            <a:chOff x="3387361" y="1231967"/>
            <a:chExt cx="914235" cy="922756"/>
          </a:xfrm>
        </p:grpSpPr>
        <p:sp>
          <p:nvSpPr>
            <p:cNvPr id="72" name="Oval 71"/>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3598189" y="1231967"/>
              <a:ext cx="524456" cy="905880"/>
            </a:xfrm>
            <a:prstGeom prst="rect">
              <a:avLst/>
            </a:prstGeom>
          </p:spPr>
          <p:txBody>
            <a:bodyPr wrap="none">
              <a:spAutoFit/>
            </a:bodyPr>
            <a:lstStyle/>
            <a:p>
              <a:pPr algn="ctr">
                <a:defRPr/>
              </a:pPr>
              <a:r>
                <a:rPr lang="en-GB" sz="3200" dirty="0">
                  <a:latin typeface="Twinkl SemiBold" pitchFamily="2" charset="0"/>
                </a:rPr>
                <a:t>t</a:t>
              </a:r>
              <a:endParaRPr lang="en-GB" sz="1600" dirty="0">
                <a:latin typeface="Twinkl SemiBold" pitchFamily="2" charset="0"/>
              </a:endParaRPr>
            </a:p>
          </p:txBody>
        </p:sp>
      </p:grpSp>
      <p:grpSp>
        <p:nvGrpSpPr>
          <p:cNvPr id="74" name="Group 73"/>
          <p:cNvGrpSpPr/>
          <p:nvPr/>
        </p:nvGrpSpPr>
        <p:grpSpPr>
          <a:xfrm>
            <a:off x="7510510" y="1224657"/>
            <a:ext cx="578354" cy="584775"/>
            <a:chOff x="3387361" y="1232661"/>
            <a:chExt cx="914235" cy="924385"/>
          </a:xfrm>
        </p:grpSpPr>
        <p:sp>
          <p:nvSpPr>
            <p:cNvPr id="76" name="Oval 75"/>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p:cNvSpPr/>
            <p:nvPr/>
          </p:nvSpPr>
          <p:spPr>
            <a:xfrm>
              <a:off x="3529962" y="1232661"/>
              <a:ext cx="666935" cy="924385"/>
            </a:xfrm>
            <a:prstGeom prst="rect">
              <a:avLst/>
            </a:prstGeom>
          </p:spPr>
          <p:txBody>
            <a:bodyPr wrap="none">
              <a:spAutoFit/>
            </a:bodyPr>
            <a:lstStyle/>
            <a:p>
              <a:pPr algn="ctr">
                <a:defRPr/>
              </a:pPr>
              <a:r>
                <a:rPr lang="en-GB" sz="3200" dirty="0">
                  <a:latin typeface="Twinkl SemiBold" pitchFamily="2" charset="0"/>
                </a:rPr>
                <a:t>h</a:t>
              </a:r>
              <a:endParaRPr lang="en-GB" sz="1400" dirty="0">
                <a:latin typeface="Twinkl SemiBold" pitchFamily="2" charset="0"/>
              </a:endParaRP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687" y="5003040"/>
            <a:ext cx="3512317" cy="1755058"/>
          </a:xfrm>
          <a:prstGeom prst="rect">
            <a:avLst/>
          </a:prstGeom>
        </p:spPr>
      </p:pic>
      <p:grpSp>
        <p:nvGrpSpPr>
          <p:cNvPr id="2" name="Group 1"/>
          <p:cNvGrpSpPr/>
          <p:nvPr/>
        </p:nvGrpSpPr>
        <p:grpSpPr>
          <a:xfrm>
            <a:off x="560977" y="2917118"/>
            <a:ext cx="7829735" cy="903114"/>
            <a:chOff x="646702" y="2917118"/>
            <a:chExt cx="7829735" cy="903114"/>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02" y="3104752"/>
              <a:ext cx="1342492" cy="437706"/>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798" y="3060517"/>
              <a:ext cx="1175075" cy="66985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5580" y="2917118"/>
              <a:ext cx="1241255" cy="722252"/>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6835" y="3151105"/>
              <a:ext cx="1126696" cy="579267"/>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8373" y="2929073"/>
              <a:ext cx="1192933" cy="660857"/>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3000" y="3195997"/>
              <a:ext cx="1275426" cy="415840"/>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2289" y="3104752"/>
              <a:ext cx="1174148" cy="715480"/>
            </a:xfrm>
            <a:prstGeom prst="rect">
              <a:avLst/>
            </a:prstGeom>
          </p:spPr>
        </p:pic>
      </p:grpSp>
    </p:spTree>
    <p:extLst>
      <p:ext uri="{BB962C8B-B14F-4D97-AF65-F5344CB8AC3E}">
        <p14:creationId xmlns:p14="http://schemas.microsoft.com/office/powerpoint/2010/main" val="17284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4.81481E-6 L -0.65191 0.1257 " pathEditMode="relative" rAng="0" ptsTypes="AA">
                                      <p:cBhvr>
                                        <p:cTn id="6" dur="2000" fill="hold"/>
                                        <p:tgtEl>
                                          <p:spTgt spid="74"/>
                                        </p:tgtEl>
                                        <p:attrNameLst>
                                          <p:attrName>ppt_x</p:attrName>
                                          <p:attrName>ppt_y</p:attrName>
                                        </p:attrNameLst>
                                      </p:cBhvr>
                                      <p:rCtr x="-32604" y="6273"/>
                                    </p:animMotion>
                                  </p:childTnLst>
                                </p:cTn>
                              </p:par>
                            </p:childTnLst>
                          </p:cTn>
                        </p:par>
                      </p:childTnLst>
                    </p:cTn>
                  </p:par>
                </p:childTnLst>
              </p:cTn>
              <p:nextCondLst>
                <p:cond evt="onClick" delay="0">
                  <p:tgtEl>
                    <p:spTgt spid="74"/>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05556E-6 -2.59259E-6 L 0.13402 0.12709 " pathEditMode="relative" rAng="0" ptsTypes="AA">
                                      <p:cBhvr>
                                        <p:cTn id="11" dur="2000" fill="hold"/>
                                        <p:tgtEl>
                                          <p:spTgt spid="49"/>
                                        </p:tgtEl>
                                        <p:attrNameLst>
                                          <p:attrName>ppt_x</p:attrName>
                                          <p:attrName>ppt_y</p:attrName>
                                        </p:attrNameLst>
                                      </p:cBhvr>
                                      <p:rCtr x="6701" y="6343"/>
                                    </p:animMotion>
                                  </p:childTnLst>
                                </p:cTn>
                              </p:par>
                            </p:childTnLst>
                          </p:cTn>
                        </p:par>
                      </p:childTnLst>
                    </p:cTn>
                  </p:par>
                </p:childTnLst>
              </p:cTn>
              <p:nextCondLst>
                <p:cond evt="onClick" delay="0">
                  <p:tgtEl>
                    <p:spTgt spid="49"/>
                  </p:tgtEl>
                </p:cond>
              </p:nextCondLst>
            </p:seq>
            <p:seq concurrent="1" nextAc="seek">
              <p:cTn id="12" restart="whenNotActive" fill="hold" evtFilter="cancelBubble" nodeType="interactiveSeq">
                <p:stCondLst>
                  <p:cond evt="onClick" delay="0">
                    <p:tgtEl>
                      <p:spTgt spid="5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44444E-6 -4.44444E-6 L -0.10521 0.12871 " pathEditMode="relative" rAng="0" ptsTypes="AA">
                                      <p:cBhvr>
                                        <p:cTn id="16" dur="2000" fill="hold"/>
                                        <p:tgtEl>
                                          <p:spTgt spid="52"/>
                                        </p:tgtEl>
                                        <p:attrNameLst>
                                          <p:attrName>ppt_x</p:attrName>
                                          <p:attrName>ppt_y</p:attrName>
                                        </p:attrNameLst>
                                      </p:cBhvr>
                                      <p:rCtr x="-5260" y="6435"/>
                                    </p:animMotion>
                                  </p:childTnLst>
                                </p:cTn>
                              </p:par>
                            </p:childTnLst>
                          </p:cTn>
                        </p:par>
                      </p:childTnLst>
                    </p:cTn>
                  </p:par>
                </p:childTnLst>
              </p:cTn>
              <p:nextCondLst>
                <p:cond evt="onClick" delay="0">
                  <p:tgtEl>
                    <p:spTgt spid="52"/>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5.55556E-7 7.40741E-7 L 0.09549 0.12593 " pathEditMode="relative" rAng="0" ptsTypes="AA">
                                      <p:cBhvr>
                                        <p:cTn id="21" dur="2000" fill="hold"/>
                                        <p:tgtEl>
                                          <p:spTgt spid="50"/>
                                        </p:tgtEl>
                                        <p:attrNameLst>
                                          <p:attrName>ppt_x</p:attrName>
                                          <p:attrName>ppt_y</p:attrName>
                                        </p:attrNameLst>
                                      </p:cBhvr>
                                      <p:rCtr x="4774" y="6296"/>
                                    </p:animMotion>
                                  </p:childTnLst>
                                </p:cTn>
                              </p:par>
                            </p:childTnLst>
                          </p:cTn>
                        </p:par>
                      </p:childTnLst>
                    </p:cTn>
                  </p:par>
                </p:childTnLst>
              </p:cTn>
              <p:nextCondLst>
                <p:cond evt="onClick" delay="0">
                  <p:tgtEl>
                    <p:spTgt spid="50"/>
                  </p:tgtEl>
                </p:cond>
              </p:nextCondLst>
            </p:seq>
            <p:seq concurrent="1" nextAc="seek">
              <p:cTn id="22" restart="whenNotActive" fill="hold" evtFilter="cancelBubble" nodeType="interactiveSeq">
                <p:stCondLst>
                  <p:cond evt="onClick" delay="0">
                    <p:tgtEl>
                      <p:spTgt spid="7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61111E-6 -1.48148E-6 L -0.14774 0.12685 " pathEditMode="relative" rAng="0" ptsTypes="AA">
                                      <p:cBhvr>
                                        <p:cTn id="26" dur="2000" fill="hold"/>
                                        <p:tgtEl>
                                          <p:spTgt spid="70"/>
                                        </p:tgtEl>
                                        <p:attrNameLst>
                                          <p:attrName>ppt_x</p:attrName>
                                          <p:attrName>ppt_y</p:attrName>
                                        </p:attrNameLst>
                                      </p:cBhvr>
                                      <p:rCtr x="-7396" y="6343"/>
                                    </p:animMotion>
                                  </p:childTnLst>
                                </p:cTn>
                              </p:par>
                            </p:childTnLst>
                          </p:cTn>
                        </p:par>
                      </p:childTnLst>
                    </p:cTn>
                  </p:par>
                </p:childTnLst>
              </p:cTn>
              <p:nextCondLst>
                <p:cond evt="onClick" delay="0">
                  <p:tgtEl>
                    <p:spTgt spid="70"/>
                  </p:tgtEl>
                </p:cond>
              </p:nextCondLst>
            </p:seq>
            <p:seq concurrent="1" nextAc="seek">
              <p:cTn id="27" restart="whenNotActive" fill="hold" evtFilter="cancelBubble" nodeType="interactiveSeq">
                <p:stCondLst>
                  <p:cond evt="onClick" delay="0">
                    <p:tgtEl>
                      <p:spTgt spid="5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33333E-6 3.7037E-7 L 0.17326 0.12685 " pathEditMode="relative" rAng="0" ptsTypes="AA">
                                      <p:cBhvr>
                                        <p:cTn id="31" dur="2000" fill="hold"/>
                                        <p:tgtEl>
                                          <p:spTgt spid="51"/>
                                        </p:tgtEl>
                                        <p:attrNameLst>
                                          <p:attrName>ppt_x</p:attrName>
                                          <p:attrName>ppt_y</p:attrName>
                                        </p:attrNameLst>
                                      </p:cBhvr>
                                      <p:rCtr x="8663" y="6343"/>
                                    </p:animMotion>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nextCondLst>
                <p:cond evt="onClick" delay="0">
                  <p:tgtEl>
                    <p:spTgt spid="51"/>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4.72222E-6 -4.81481E-6 L 0.41267 0.12477 " pathEditMode="relative" rAng="0" ptsTypes="AA">
                                      <p:cBhvr>
                                        <p:cTn id="40" dur="2000" fill="hold"/>
                                        <p:tgtEl>
                                          <p:spTgt spid="42"/>
                                        </p:tgtEl>
                                        <p:attrNameLst>
                                          <p:attrName>ppt_x</p:attrName>
                                          <p:attrName>ppt_y</p:attrName>
                                        </p:attrNameLst>
                                      </p:cBhvr>
                                      <p:rCtr x="20625" y="6227"/>
                                    </p:animMotion>
                                  </p:childTnLst>
                                </p:cTn>
                              </p:par>
                            </p:childTnLst>
                          </p:cTn>
                        </p:par>
                      </p:childTnLst>
                    </p:cTn>
                  </p:par>
                </p:childTnLst>
              </p:cTn>
              <p:nextCondLst>
                <p:cond evt="onClick" delay="0">
                  <p:tgtEl>
                    <p:spTgt spid="4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4" name="Oval 3">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52" name="Group 51"/>
          <p:cNvGrpSpPr/>
          <p:nvPr/>
        </p:nvGrpSpPr>
        <p:grpSpPr>
          <a:xfrm>
            <a:off x="1652478" y="1054759"/>
            <a:ext cx="566742" cy="580326"/>
            <a:chOff x="1249542" y="1218575"/>
            <a:chExt cx="914235" cy="936148"/>
          </a:xfrm>
        </p:grpSpPr>
        <p:sp>
          <p:nvSpPr>
            <p:cNvPr id="28" name="Oval 27"/>
            <p:cNvSpPr/>
            <p:nvPr/>
          </p:nvSpPr>
          <p:spPr>
            <a:xfrm>
              <a:off x="1249542"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392059" y="1218575"/>
              <a:ext cx="641169" cy="905880"/>
            </a:xfrm>
            <a:prstGeom prst="rect">
              <a:avLst/>
            </a:prstGeom>
          </p:spPr>
          <p:txBody>
            <a:bodyPr wrap="none">
              <a:spAutoFit/>
            </a:bodyPr>
            <a:lstStyle/>
            <a:p>
              <a:pPr algn="ctr">
                <a:defRPr/>
              </a:pPr>
              <a:r>
                <a:rPr lang="en-GB" sz="3200" dirty="0">
                  <a:latin typeface="Twinkl SemiBold" pitchFamily="2" charset="0"/>
                </a:rPr>
                <a:t>a</a:t>
              </a:r>
              <a:endParaRPr lang="en-GB" dirty="0">
                <a:latin typeface="Twinkl SemiBold" pitchFamily="2" charset="0"/>
              </a:endParaRPr>
            </a:p>
          </p:txBody>
        </p:sp>
      </p:grpSp>
      <p:grpSp>
        <p:nvGrpSpPr>
          <p:cNvPr id="51" name="Group 50"/>
          <p:cNvGrpSpPr/>
          <p:nvPr/>
        </p:nvGrpSpPr>
        <p:grpSpPr>
          <a:xfrm>
            <a:off x="6191550" y="995679"/>
            <a:ext cx="566744" cy="598106"/>
            <a:chOff x="3387361" y="1189895"/>
            <a:chExt cx="914235" cy="964828"/>
          </a:xfrm>
        </p:grpSpPr>
        <p:sp>
          <p:nvSpPr>
            <p:cNvPr id="39" name="Oval 38"/>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3584531" y="1189895"/>
              <a:ext cx="551773" cy="905879"/>
            </a:xfrm>
            <a:prstGeom prst="rect">
              <a:avLst/>
            </a:prstGeom>
          </p:spPr>
          <p:txBody>
            <a:bodyPr wrap="none">
              <a:spAutoFit/>
            </a:bodyPr>
            <a:lstStyle/>
            <a:p>
              <a:pPr algn="ctr">
                <a:defRPr/>
              </a:pPr>
              <a:r>
                <a:rPr lang="en-GB" sz="3200" dirty="0">
                  <a:latin typeface="Twinkl SemiBold" pitchFamily="2" charset="0"/>
                </a:rPr>
                <a:t>r</a:t>
              </a:r>
              <a:endParaRPr lang="en-GB" dirty="0">
                <a:latin typeface="Twinkl SemiBold" pitchFamily="2" charset="0"/>
              </a:endParaRPr>
            </a:p>
          </p:txBody>
        </p:sp>
      </p:grpSp>
      <p:grpSp>
        <p:nvGrpSpPr>
          <p:cNvPr id="49" name="Group 48"/>
          <p:cNvGrpSpPr/>
          <p:nvPr/>
        </p:nvGrpSpPr>
        <p:grpSpPr>
          <a:xfrm>
            <a:off x="3509154" y="1039707"/>
            <a:ext cx="566742" cy="585901"/>
            <a:chOff x="7099467" y="1209583"/>
            <a:chExt cx="914235" cy="945140"/>
          </a:xfrm>
        </p:grpSpPr>
        <p:sp>
          <p:nvSpPr>
            <p:cNvPr id="41" name="Oval 40"/>
            <p:cNvSpPr/>
            <p:nvPr/>
          </p:nvSpPr>
          <p:spPr>
            <a:xfrm>
              <a:off x="7099467"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263614" y="1209583"/>
              <a:ext cx="579088" cy="905879"/>
            </a:xfrm>
            <a:prstGeom prst="rect">
              <a:avLst/>
            </a:prstGeom>
          </p:spPr>
          <p:txBody>
            <a:bodyPr wrap="none">
              <a:spAutoFit/>
            </a:bodyPr>
            <a:lstStyle/>
            <a:p>
              <a:pPr algn="ctr">
                <a:defRPr/>
              </a:pPr>
              <a:r>
                <a:rPr lang="en-GB" sz="3200" dirty="0">
                  <a:latin typeface="Twinkl SemiBold" pitchFamily="2" charset="0"/>
                </a:rPr>
                <a:t>e</a:t>
              </a:r>
              <a:endParaRPr lang="en-GB" dirty="0">
                <a:latin typeface="Twinkl SemiBold" pitchFamily="2" charset="0"/>
              </a:endParaRPr>
            </a:p>
          </p:txBody>
        </p:sp>
      </p:grpSp>
      <p:grpSp>
        <p:nvGrpSpPr>
          <p:cNvPr id="42" name="Group 41"/>
          <p:cNvGrpSpPr/>
          <p:nvPr/>
        </p:nvGrpSpPr>
        <p:grpSpPr>
          <a:xfrm>
            <a:off x="2596767" y="1063158"/>
            <a:ext cx="555397" cy="561563"/>
            <a:chOff x="3387361" y="1232661"/>
            <a:chExt cx="914235" cy="924385"/>
          </a:xfrm>
        </p:grpSpPr>
        <p:sp>
          <p:nvSpPr>
            <p:cNvPr id="44" name="Oval 43"/>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3529962" y="1232661"/>
              <a:ext cx="666935" cy="924385"/>
            </a:xfrm>
            <a:prstGeom prst="rect">
              <a:avLst/>
            </a:prstGeom>
          </p:spPr>
          <p:txBody>
            <a:bodyPr wrap="none">
              <a:spAutoFit/>
            </a:bodyPr>
            <a:lstStyle/>
            <a:p>
              <a:pPr algn="ctr">
                <a:defRPr/>
              </a:pPr>
              <a:r>
                <a:rPr lang="en-GB" sz="3200" dirty="0">
                  <a:latin typeface="Twinkl SemiBold" pitchFamily="2" charset="0"/>
                </a:rPr>
                <a:t>h</a:t>
              </a:r>
              <a:endParaRPr lang="en-GB" sz="1600" dirty="0">
                <a:latin typeface="Twinkl SemiBold" pitchFamily="2" charset="0"/>
              </a:endParaRPr>
            </a:p>
          </p:txBody>
        </p:sp>
      </p:grpSp>
      <p:grpSp>
        <p:nvGrpSpPr>
          <p:cNvPr id="70" name="Group 69"/>
          <p:cNvGrpSpPr/>
          <p:nvPr/>
        </p:nvGrpSpPr>
        <p:grpSpPr>
          <a:xfrm>
            <a:off x="5316792" y="1022837"/>
            <a:ext cx="566744" cy="572025"/>
            <a:chOff x="3387361" y="1231967"/>
            <a:chExt cx="914235" cy="922756"/>
          </a:xfrm>
        </p:grpSpPr>
        <p:sp>
          <p:nvSpPr>
            <p:cNvPr id="72" name="Oval 71"/>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3598189" y="1231967"/>
              <a:ext cx="524456" cy="905880"/>
            </a:xfrm>
            <a:prstGeom prst="rect">
              <a:avLst/>
            </a:prstGeom>
          </p:spPr>
          <p:txBody>
            <a:bodyPr wrap="none">
              <a:spAutoFit/>
            </a:bodyPr>
            <a:lstStyle/>
            <a:p>
              <a:pPr algn="ctr">
                <a:defRPr/>
              </a:pPr>
              <a:r>
                <a:rPr lang="en-GB" sz="3200" dirty="0">
                  <a:latin typeface="Twinkl SemiBold" pitchFamily="2" charset="0"/>
                </a:rPr>
                <a:t>t</a:t>
              </a:r>
              <a:endParaRPr lang="en-GB" sz="1600" dirty="0">
                <a:latin typeface="Twinkl SemiBold" pitchFamily="2" charset="0"/>
              </a:endParaRPr>
            </a:p>
          </p:txBody>
        </p:sp>
      </p:grpSp>
      <p:grpSp>
        <p:nvGrpSpPr>
          <p:cNvPr id="74" name="Group 73"/>
          <p:cNvGrpSpPr/>
          <p:nvPr/>
        </p:nvGrpSpPr>
        <p:grpSpPr>
          <a:xfrm>
            <a:off x="4405477" y="1042572"/>
            <a:ext cx="555397" cy="561563"/>
            <a:chOff x="3387361" y="1232661"/>
            <a:chExt cx="914235" cy="924385"/>
          </a:xfrm>
        </p:grpSpPr>
        <p:sp>
          <p:nvSpPr>
            <p:cNvPr id="76" name="Oval 75"/>
            <p:cNvSpPr/>
            <p:nvPr/>
          </p:nvSpPr>
          <p:spPr>
            <a:xfrm>
              <a:off x="3387361"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p:cNvSpPr/>
            <p:nvPr/>
          </p:nvSpPr>
          <p:spPr>
            <a:xfrm>
              <a:off x="3459010" y="1232661"/>
              <a:ext cx="808840" cy="924385"/>
            </a:xfrm>
            <a:prstGeom prst="rect">
              <a:avLst/>
            </a:prstGeom>
          </p:spPr>
          <p:txBody>
            <a:bodyPr wrap="none">
              <a:spAutoFit/>
            </a:bodyPr>
            <a:lstStyle/>
            <a:p>
              <a:pPr algn="ctr">
                <a:defRPr/>
              </a:pPr>
              <a:r>
                <a:rPr lang="en-GB" sz="3200" dirty="0">
                  <a:latin typeface="Twinkl SemiBold" pitchFamily="2" charset="0"/>
                </a:rPr>
                <a:t>w</a:t>
              </a:r>
              <a:endParaRPr lang="en-GB" sz="1400" dirty="0">
                <a:latin typeface="Twinkl SemiBold" pitchFamily="2" charset="0"/>
              </a:endParaRPr>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992" y="4425856"/>
            <a:ext cx="2292034" cy="2313823"/>
          </a:xfrm>
          <a:prstGeom prst="rect">
            <a:avLst/>
          </a:prstGeom>
        </p:spPr>
      </p:pic>
      <p:grpSp>
        <p:nvGrpSpPr>
          <p:cNvPr id="63" name="Group 62"/>
          <p:cNvGrpSpPr/>
          <p:nvPr/>
        </p:nvGrpSpPr>
        <p:grpSpPr>
          <a:xfrm>
            <a:off x="7069451" y="1005523"/>
            <a:ext cx="566742" cy="585901"/>
            <a:chOff x="7099467" y="1209583"/>
            <a:chExt cx="914235" cy="945140"/>
          </a:xfrm>
        </p:grpSpPr>
        <p:sp>
          <p:nvSpPr>
            <p:cNvPr id="65" name="Oval 64"/>
            <p:cNvSpPr/>
            <p:nvPr/>
          </p:nvSpPr>
          <p:spPr>
            <a:xfrm>
              <a:off x="7099467" y="1240488"/>
              <a:ext cx="914235" cy="914235"/>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7263614" y="1209583"/>
              <a:ext cx="579088" cy="905879"/>
            </a:xfrm>
            <a:prstGeom prst="rect">
              <a:avLst/>
            </a:prstGeom>
          </p:spPr>
          <p:txBody>
            <a:bodyPr wrap="none">
              <a:spAutoFit/>
            </a:bodyPr>
            <a:lstStyle/>
            <a:p>
              <a:pPr algn="ctr">
                <a:defRPr/>
              </a:pPr>
              <a:r>
                <a:rPr lang="en-GB" sz="3200" dirty="0">
                  <a:latin typeface="Twinkl SemiBold" pitchFamily="2" charset="0"/>
                </a:rPr>
                <a:t>e</a:t>
              </a:r>
              <a:endParaRPr lang="en-GB" dirty="0">
                <a:latin typeface="Twinkl SemiBold" pitchFamily="2" charset="0"/>
              </a:endParaRPr>
            </a:p>
          </p:txBody>
        </p:sp>
      </p:grpSp>
      <p:grpSp>
        <p:nvGrpSpPr>
          <p:cNvPr id="6" name="Group 5"/>
          <p:cNvGrpSpPr/>
          <p:nvPr/>
        </p:nvGrpSpPr>
        <p:grpSpPr>
          <a:xfrm>
            <a:off x="742261" y="2736422"/>
            <a:ext cx="7776056" cy="795280"/>
            <a:chOff x="472608" y="2736160"/>
            <a:chExt cx="8373440" cy="856376"/>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77" y="3024414"/>
              <a:ext cx="1353584" cy="441323"/>
            </a:xfrm>
            <a:prstGeom prst="rect">
              <a:avLst/>
            </a:prstGeom>
          </p:spPr>
        </p:pic>
        <p:grpSp>
          <p:nvGrpSpPr>
            <p:cNvPr id="2" name="Group 1"/>
            <p:cNvGrpSpPr/>
            <p:nvPr/>
          </p:nvGrpSpPr>
          <p:grpSpPr>
            <a:xfrm>
              <a:off x="472608" y="2736160"/>
              <a:ext cx="8373440" cy="856376"/>
              <a:chOff x="472608" y="2736160"/>
              <a:chExt cx="8373440" cy="856376"/>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608" y="3062823"/>
                <a:ext cx="1195105" cy="529713"/>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4944" y="2865839"/>
                <a:ext cx="1274785" cy="726697"/>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3489" y="2736160"/>
                <a:ext cx="1253845" cy="729577"/>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3771" y="2911874"/>
                <a:ext cx="1145581" cy="634625"/>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2862" y="2831876"/>
                <a:ext cx="1274785" cy="726697"/>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0467" y="2887625"/>
                <a:ext cx="1145581" cy="658874"/>
              </a:xfrm>
              <a:prstGeom prst="rect">
                <a:avLst/>
              </a:prstGeom>
            </p:spPr>
          </p:pic>
        </p:grpSp>
      </p:grpSp>
    </p:spTree>
    <p:extLst>
      <p:ext uri="{BB962C8B-B14F-4D97-AF65-F5344CB8AC3E}">
        <p14:creationId xmlns:p14="http://schemas.microsoft.com/office/powerpoint/2010/main" val="10900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4.07407E-6 L -0.29444 0.15487 " pathEditMode="relative" rAng="0" ptsTypes="AA">
                                      <p:cBhvr>
                                        <p:cTn id="6" dur="2000" fill="hold"/>
                                        <p:tgtEl>
                                          <p:spTgt spid="74"/>
                                        </p:tgtEl>
                                        <p:attrNameLst>
                                          <p:attrName>ppt_x</p:attrName>
                                          <p:attrName>ppt_y</p:attrName>
                                        </p:attrNameLst>
                                      </p:cBhvr>
                                      <p:rCtr x="-14722" y="7731"/>
                                    </p:animMotion>
                                  </p:childTnLst>
                                </p:cTn>
                              </p:par>
                            </p:childTnLst>
                          </p:cTn>
                        </p:par>
                      </p:childTnLst>
                    </p:cTn>
                  </p:par>
                </p:childTnLst>
              </p:cTn>
              <p:nextCondLst>
                <p:cond evt="onClick" delay="0">
                  <p:tgtEl>
                    <p:spTgt spid="74"/>
                  </p:tgtEl>
                </p:cond>
              </p:nextCondLst>
            </p:seq>
            <p:seq concurrent="1" nextAc="seek">
              <p:cTn id="7" restart="whenNotActive" fill="hold" evtFilter="cancelBubble" nodeType="interactiveSeq">
                <p:stCondLst>
                  <p:cond evt="onClick" delay="0">
                    <p:tgtEl>
                      <p:spTgt spid="4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2.96296E-6 L -0.1052 0.15232 " pathEditMode="relative" rAng="0" ptsTypes="AA">
                                      <p:cBhvr>
                                        <p:cTn id="11" dur="2000" fill="hold"/>
                                        <p:tgtEl>
                                          <p:spTgt spid="49"/>
                                        </p:tgtEl>
                                        <p:attrNameLst>
                                          <p:attrName>ppt_x</p:attrName>
                                          <p:attrName>ppt_y</p:attrName>
                                        </p:attrNameLst>
                                      </p:cBhvr>
                                      <p:rCtr x="-5260" y="7616"/>
                                    </p:animMotion>
                                  </p:childTnLst>
                                </p:cTn>
                              </p:par>
                            </p:childTnLst>
                          </p:cTn>
                        </p:par>
                      </p:childTnLst>
                    </p:cTn>
                  </p:par>
                </p:childTnLst>
              </p:cTn>
              <p:nextCondLst>
                <p:cond evt="onClick" delay="0">
                  <p:tgtEl>
                    <p:spTgt spid="49"/>
                  </p:tgtEl>
                </p:cond>
              </p:nextCondLst>
            </p:seq>
            <p:seq concurrent="1" nextAc="seek">
              <p:cTn id="12" restart="whenNotActive" fill="hold" evtFilter="cancelBubble" nodeType="interactiveSeq">
                <p:stCondLst>
                  <p:cond evt="onClick" delay="0">
                    <p:tgtEl>
                      <p:spTgt spid="5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94444E-6 -4.81481E-6 L 0.19219 0.14908 " pathEditMode="relative" rAng="0" ptsTypes="AA">
                                      <p:cBhvr>
                                        <p:cTn id="16" dur="2000" fill="hold"/>
                                        <p:tgtEl>
                                          <p:spTgt spid="52"/>
                                        </p:tgtEl>
                                        <p:attrNameLst>
                                          <p:attrName>ppt_x</p:attrName>
                                          <p:attrName>ppt_y</p:attrName>
                                        </p:attrNameLst>
                                      </p:cBhvr>
                                      <p:rCtr x="9601" y="7454"/>
                                    </p:animMotion>
                                  </p:childTnLst>
                                </p:cTn>
                              </p:par>
                            </p:childTnLst>
                          </p:cTn>
                        </p:par>
                      </p:childTnLst>
                    </p:cTn>
                  </p:par>
                </p:childTnLst>
              </p:cTn>
              <p:nextCondLst>
                <p:cond evt="onClick" delay="0">
                  <p:tgtEl>
                    <p:spTgt spid="52"/>
                  </p:tgtEl>
                </p:cond>
              </p:nextCondLst>
            </p:seq>
            <p:seq concurrent="1" nextAc="seek">
              <p:cTn id="17" restart="whenNotActive" fill="hold" evtFilter="cancelBubble" nodeType="interactiveSeq">
                <p:stCondLst>
                  <p:cond evt="onClick" delay="0">
                    <p:tgtEl>
                      <p:spTgt spid="7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61111E-6 -7.40741E-7 L -0.11771 0.15695 " pathEditMode="relative" rAng="0" ptsTypes="AA">
                                      <p:cBhvr>
                                        <p:cTn id="21" dur="2000" fill="hold"/>
                                        <p:tgtEl>
                                          <p:spTgt spid="70"/>
                                        </p:tgtEl>
                                        <p:attrNameLst>
                                          <p:attrName>ppt_x</p:attrName>
                                          <p:attrName>ppt_y</p:attrName>
                                        </p:attrNameLst>
                                      </p:cBhvr>
                                      <p:rCtr x="-5885" y="7847"/>
                                    </p:animMotion>
                                  </p:childTnLst>
                                </p:cTn>
                              </p:par>
                            </p:childTnLst>
                          </p:cTn>
                        </p:par>
                      </p:childTnLst>
                    </p:cTn>
                  </p:par>
                </p:childTnLst>
              </p:cTn>
              <p:nextCondLst>
                <p:cond evt="onClick" delay="0">
                  <p:tgtEl>
                    <p:spTgt spid="70"/>
                  </p:tgtEl>
                </p:cond>
              </p:nextCondLst>
            </p:seq>
            <p:seq concurrent="1" nextAc="seek">
              <p:cTn id="22" restart="whenNotActive" fill="hold" evtFilter="cancelBubble" nodeType="interactiveSeq">
                <p:stCondLst>
                  <p:cond evt="onClick" delay="0">
                    <p:tgtEl>
                      <p:spTgt spid="4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7 0 L 0.27014 0.14769 " pathEditMode="relative" rAng="0" ptsTypes="AA">
                                      <p:cBhvr>
                                        <p:cTn id="26" dur="2000" fill="hold"/>
                                        <p:tgtEl>
                                          <p:spTgt spid="42"/>
                                        </p:tgtEl>
                                        <p:attrNameLst>
                                          <p:attrName>ppt_x</p:attrName>
                                          <p:attrName>ppt_y</p:attrName>
                                        </p:attrNameLst>
                                      </p:cBhvr>
                                      <p:rCtr x="13507" y="7384"/>
                                    </p:animMotion>
                                  </p:childTnLst>
                                </p:cTn>
                              </p:par>
                            </p:childTnLst>
                          </p:cTn>
                        </p:par>
                      </p:childTnLst>
                    </p:cTn>
                  </p:par>
                </p:childTnLst>
              </p:cTn>
              <p:nextCondLst>
                <p:cond evt="onClick" delay="0">
                  <p:tgtEl>
                    <p:spTgt spid="42"/>
                  </p:tgtEl>
                </p:cond>
              </p:nextCondLst>
            </p:seq>
            <p:seq concurrent="1" nextAc="seek">
              <p:cTn id="27" restart="whenNotActive" fill="hold" evtFilter="cancelBubble" nodeType="interactiveSeq">
                <p:stCondLst>
                  <p:cond evt="onClick" delay="0">
                    <p:tgtEl>
                      <p:spTgt spid="63"/>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05556E-6 -3.7037E-7 L -0.12656 0.15556 " pathEditMode="relative" rAng="0" ptsTypes="AA">
                                      <p:cBhvr>
                                        <p:cTn id="31" dur="2000" fill="hold"/>
                                        <p:tgtEl>
                                          <p:spTgt spid="63"/>
                                        </p:tgtEl>
                                        <p:attrNameLst>
                                          <p:attrName>ppt_x</p:attrName>
                                          <p:attrName>ppt_y</p:attrName>
                                        </p:attrNameLst>
                                      </p:cBhvr>
                                      <p:rCtr x="-6337" y="7778"/>
                                    </p:animMotion>
                                  </p:childTnLst>
                                </p:cTn>
                              </p:par>
                            </p:childTnLst>
                          </p:cTn>
                        </p:par>
                      </p:childTnLst>
                    </p:cTn>
                  </p:par>
                </p:childTnLst>
              </p:cTn>
              <p:nextCondLst>
                <p:cond evt="onClick" delay="0">
                  <p:tgtEl>
                    <p:spTgt spid="63"/>
                  </p:tgtEl>
                </p:cond>
              </p:nextCondLst>
            </p:seq>
            <p:seq concurrent="1" nextAc="seek">
              <p:cTn id="32" restart="whenNotActive" fill="hold" evtFilter="cancelBubble" nodeType="interactiveSeq">
                <p:stCondLst>
                  <p:cond evt="onClick" delay="0">
                    <p:tgtEl>
                      <p:spTgt spid="51"/>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88889E-6 2.59259E-6 L 0.06145 0.15555 " pathEditMode="relative" rAng="0" ptsTypes="AA">
                                      <p:cBhvr>
                                        <p:cTn id="36" dur="2000" fill="hold"/>
                                        <p:tgtEl>
                                          <p:spTgt spid="51"/>
                                        </p:tgtEl>
                                        <p:attrNameLst>
                                          <p:attrName>ppt_x</p:attrName>
                                          <p:attrName>ppt_y</p:attrName>
                                        </p:attrNameLst>
                                      </p:cBhvr>
                                      <p:rCtr x="3073" y="7778"/>
                                    </p:animMotion>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nextCondLst>
                <p:cond evt="onClick" delay="0">
                  <p:tgtEl>
                    <p:spTgt spid="5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138" y="4149213"/>
            <a:ext cx="3844459" cy="2796720"/>
          </a:xfrm>
          <a:prstGeom prst="rect">
            <a:avLst/>
          </a:prstGeom>
        </p:spPr>
      </p:pic>
      <p:grpSp>
        <p:nvGrpSpPr>
          <p:cNvPr id="3" name="Group 2">
            <a:extLst>
              <a:ext uri="{FF2B5EF4-FFF2-40B4-BE49-F238E27FC236}">
                <a16:creationId xmlns:a16="http://schemas.microsoft.com/office/drawing/2014/main" id="{1AEEA7E5-563A-49DA-9ABC-B2A47CD9C69A}"/>
              </a:ext>
            </a:extLst>
          </p:cNvPr>
          <p:cNvGrpSpPr/>
          <p:nvPr/>
        </p:nvGrpSpPr>
        <p:grpSpPr>
          <a:xfrm>
            <a:off x="7863843" y="227397"/>
            <a:ext cx="1280158" cy="504056"/>
            <a:chOff x="8065758" y="1700808"/>
            <a:chExt cx="1114754" cy="504056"/>
          </a:xfrm>
          <a:solidFill>
            <a:srgbClr val="FAB001"/>
          </a:solidFill>
        </p:grpSpPr>
        <p:sp>
          <p:nvSpPr>
            <p:cNvPr id="4" name="Oval 3">
              <a:extLst>
                <a:ext uri="{FF2B5EF4-FFF2-40B4-BE49-F238E27FC236}">
                  <a16:creationId xmlns:a16="http://schemas.microsoft.com/office/drawing/2014/main" id="{83CBF56A-4C8D-4855-BE1A-B9737B33EF69}"/>
                </a:ext>
              </a:extLst>
            </p:cNvPr>
            <p:cNvSpPr/>
            <p:nvPr/>
          </p:nvSpPr>
          <p:spPr>
            <a:xfrm>
              <a:off x="8065758" y="1700808"/>
              <a:ext cx="475151"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B44B21D0-BF23-497D-93A1-783A650A1AFC}"/>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Practise</a:t>
              </a:r>
            </a:p>
          </p:txBody>
        </p:sp>
      </p:grpSp>
      <p:grpSp>
        <p:nvGrpSpPr>
          <p:cNvPr id="19" name="Group 18"/>
          <p:cNvGrpSpPr/>
          <p:nvPr/>
        </p:nvGrpSpPr>
        <p:grpSpPr>
          <a:xfrm>
            <a:off x="1208925" y="1060629"/>
            <a:ext cx="544276" cy="587537"/>
            <a:chOff x="670365" y="1365429"/>
            <a:chExt cx="544276" cy="587537"/>
          </a:xfrm>
        </p:grpSpPr>
        <p:sp>
          <p:nvSpPr>
            <p:cNvPr id="28" name="Oval 27"/>
            <p:cNvSpPr/>
            <p:nvPr/>
          </p:nvSpPr>
          <p:spPr>
            <a:xfrm>
              <a:off x="670365" y="1408692"/>
              <a:ext cx="544276" cy="544274"/>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p:cNvSpPr/>
            <p:nvPr/>
          </p:nvSpPr>
          <p:spPr>
            <a:xfrm>
              <a:off x="776986" y="1365429"/>
              <a:ext cx="337329" cy="476598"/>
            </a:xfrm>
            <a:prstGeom prst="rect">
              <a:avLst/>
            </a:prstGeom>
          </p:spPr>
          <p:txBody>
            <a:bodyPr wrap="none">
              <a:spAutoFit/>
            </a:bodyPr>
            <a:lstStyle/>
            <a:p>
              <a:pPr algn="ctr">
                <a:defRPr/>
              </a:pPr>
              <a:r>
                <a:rPr lang="en-GB" sz="3200" dirty="0">
                  <a:latin typeface="Twinkl SemiBold" pitchFamily="2" charset="0"/>
                </a:rPr>
                <a:t>a</a:t>
              </a:r>
              <a:endParaRPr lang="en-GB" dirty="0">
                <a:latin typeface="Twinkl SemiBold" pitchFamily="2" charset="0"/>
              </a:endParaRPr>
            </a:p>
          </p:txBody>
        </p:sp>
      </p:grpSp>
      <p:grpSp>
        <p:nvGrpSpPr>
          <p:cNvPr id="14" name="Group 13"/>
          <p:cNvGrpSpPr/>
          <p:nvPr/>
        </p:nvGrpSpPr>
        <p:grpSpPr>
          <a:xfrm>
            <a:off x="5012356" y="1094084"/>
            <a:ext cx="544276" cy="544274"/>
            <a:chOff x="5588830" y="1398884"/>
            <a:chExt cx="544276" cy="544274"/>
          </a:xfrm>
        </p:grpSpPr>
        <p:sp>
          <p:nvSpPr>
            <p:cNvPr id="39" name="Oval 38"/>
            <p:cNvSpPr/>
            <p:nvPr/>
          </p:nvSpPr>
          <p:spPr>
            <a:xfrm>
              <a:off x="5588830" y="1398884"/>
              <a:ext cx="544276" cy="544274"/>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5724205" y="1403906"/>
              <a:ext cx="290297" cy="476597"/>
            </a:xfrm>
            <a:prstGeom prst="rect">
              <a:avLst/>
            </a:prstGeom>
          </p:spPr>
          <p:txBody>
            <a:bodyPr wrap="none">
              <a:spAutoFit/>
            </a:bodyPr>
            <a:lstStyle/>
            <a:p>
              <a:pPr algn="ctr">
                <a:defRPr/>
              </a:pPr>
              <a:r>
                <a:rPr lang="en-GB" sz="3200" dirty="0">
                  <a:latin typeface="Twinkl SemiBold" pitchFamily="2" charset="0"/>
                </a:rPr>
                <a:t>r</a:t>
              </a:r>
              <a:endParaRPr lang="en-GB" dirty="0">
                <a:latin typeface="Twinkl SemiBold" pitchFamily="2" charset="0"/>
              </a:endParaRPr>
            </a:p>
          </p:txBody>
        </p:sp>
      </p:grpSp>
      <p:grpSp>
        <p:nvGrpSpPr>
          <p:cNvPr id="17" name="Group 16"/>
          <p:cNvGrpSpPr/>
          <p:nvPr/>
        </p:nvGrpSpPr>
        <p:grpSpPr>
          <a:xfrm>
            <a:off x="2686065" y="1046466"/>
            <a:ext cx="544276" cy="601318"/>
            <a:chOff x="2517113" y="1341327"/>
            <a:chExt cx="544276" cy="601318"/>
          </a:xfrm>
        </p:grpSpPr>
        <p:sp>
          <p:nvSpPr>
            <p:cNvPr id="41" name="Oval 40"/>
            <p:cNvSpPr/>
            <p:nvPr/>
          </p:nvSpPr>
          <p:spPr>
            <a:xfrm>
              <a:off x="2517113" y="1398371"/>
              <a:ext cx="544276" cy="544274"/>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635114" y="1341327"/>
              <a:ext cx="304667" cy="476597"/>
            </a:xfrm>
            <a:prstGeom prst="rect">
              <a:avLst/>
            </a:prstGeom>
          </p:spPr>
          <p:txBody>
            <a:bodyPr wrap="none">
              <a:spAutoFit/>
            </a:bodyPr>
            <a:lstStyle/>
            <a:p>
              <a:pPr algn="ctr">
                <a:defRPr/>
              </a:pPr>
              <a:r>
                <a:rPr lang="en-GB" sz="3200" dirty="0">
                  <a:latin typeface="Twinkl SemiBold" pitchFamily="2" charset="0"/>
                </a:rPr>
                <a:t>e</a:t>
              </a:r>
              <a:endParaRPr lang="en-GB" dirty="0">
                <a:latin typeface="Twinkl SemiBold" pitchFamily="2" charset="0"/>
              </a:endParaRPr>
            </a:p>
          </p:txBody>
        </p:sp>
      </p:grpSp>
      <p:grpSp>
        <p:nvGrpSpPr>
          <p:cNvPr id="18" name="Group 17"/>
          <p:cNvGrpSpPr/>
          <p:nvPr/>
        </p:nvGrpSpPr>
        <p:grpSpPr>
          <a:xfrm>
            <a:off x="1957636" y="1064519"/>
            <a:ext cx="533380" cy="587887"/>
            <a:chOff x="1643410" y="1369319"/>
            <a:chExt cx="533380" cy="587887"/>
          </a:xfrm>
        </p:grpSpPr>
        <p:sp>
          <p:nvSpPr>
            <p:cNvPr id="44" name="Oval 43"/>
            <p:cNvSpPr/>
            <p:nvPr/>
          </p:nvSpPr>
          <p:spPr>
            <a:xfrm>
              <a:off x="1643410" y="1423826"/>
              <a:ext cx="533380" cy="53338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1712923" y="1369319"/>
              <a:ext cx="413896" cy="584775"/>
            </a:xfrm>
            <a:prstGeom prst="rect">
              <a:avLst/>
            </a:prstGeom>
          </p:spPr>
          <p:txBody>
            <a:bodyPr wrap="none">
              <a:spAutoFit/>
            </a:bodyPr>
            <a:lstStyle/>
            <a:p>
              <a:pPr algn="ctr">
                <a:defRPr/>
              </a:pPr>
              <a:r>
                <a:rPr lang="en-GB" sz="3200" dirty="0">
                  <a:latin typeface="Twinkl SemiBold" pitchFamily="2" charset="0"/>
                </a:rPr>
                <a:t>a</a:t>
              </a:r>
              <a:endParaRPr lang="en-GB" sz="1600" dirty="0">
                <a:latin typeface="Twinkl SemiBold" pitchFamily="2" charset="0"/>
              </a:endParaRPr>
            </a:p>
          </p:txBody>
        </p:sp>
      </p:grpSp>
      <p:grpSp>
        <p:nvGrpSpPr>
          <p:cNvPr id="15" name="Group 14"/>
          <p:cNvGrpSpPr/>
          <p:nvPr/>
        </p:nvGrpSpPr>
        <p:grpSpPr>
          <a:xfrm>
            <a:off x="4235210" y="1071947"/>
            <a:ext cx="544276" cy="571436"/>
            <a:chOff x="4612904" y="1376747"/>
            <a:chExt cx="544276" cy="571436"/>
          </a:xfrm>
        </p:grpSpPr>
        <p:sp>
          <p:nvSpPr>
            <p:cNvPr id="72" name="Oval 71"/>
            <p:cNvSpPr/>
            <p:nvPr/>
          </p:nvSpPr>
          <p:spPr>
            <a:xfrm>
              <a:off x="4612904" y="1403907"/>
              <a:ext cx="544276" cy="544276"/>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4755465" y="1376747"/>
              <a:ext cx="275925" cy="476598"/>
            </a:xfrm>
            <a:prstGeom prst="rect">
              <a:avLst/>
            </a:prstGeom>
          </p:spPr>
          <p:txBody>
            <a:bodyPr wrap="none">
              <a:spAutoFit/>
            </a:bodyPr>
            <a:lstStyle/>
            <a:p>
              <a:pPr algn="ctr">
                <a:defRPr/>
              </a:pPr>
              <a:r>
                <a:rPr lang="en-GB" sz="3200" dirty="0">
                  <a:latin typeface="Twinkl SemiBold" pitchFamily="2" charset="0"/>
                </a:rPr>
                <a:t>t</a:t>
              </a:r>
              <a:endParaRPr lang="en-GB" sz="1600" dirty="0">
                <a:latin typeface="Twinkl SemiBold" pitchFamily="2" charset="0"/>
              </a:endParaRPr>
            </a:p>
          </p:txBody>
        </p:sp>
      </p:grpSp>
      <p:grpSp>
        <p:nvGrpSpPr>
          <p:cNvPr id="16" name="Group 15"/>
          <p:cNvGrpSpPr/>
          <p:nvPr/>
        </p:nvGrpSpPr>
        <p:grpSpPr>
          <a:xfrm>
            <a:off x="3466966" y="1082628"/>
            <a:ext cx="533380" cy="584775"/>
            <a:chOff x="3566367" y="1387428"/>
            <a:chExt cx="533380" cy="584775"/>
          </a:xfrm>
        </p:grpSpPr>
        <p:sp>
          <p:nvSpPr>
            <p:cNvPr id="76" name="Oval 75"/>
            <p:cNvSpPr/>
            <p:nvPr/>
          </p:nvSpPr>
          <p:spPr>
            <a:xfrm>
              <a:off x="3566367" y="1423826"/>
              <a:ext cx="533380" cy="53338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p:cNvSpPr/>
            <p:nvPr/>
          </p:nvSpPr>
          <p:spPr>
            <a:xfrm>
              <a:off x="3682367" y="1387428"/>
              <a:ext cx="320921" cy="584775"/>
            </a:xfrm>
            <a:prstGeom prst="rect">
              <a:avLst/>
            </a:prstGeom>
          </p:spPr>
          <p:txBody>
            <a:bodyPr wrap="none">
              <a:spAutoFit/>
            </a:bodyPr>
            <a:lstStyle/>
            <a:p>
              <a:pPr algn="ctr">
                <a:defRPr/>
              </a:pPr>
              <a:r>
                <a:rPr lang="en-GB" sz="3200" dirty="0">
                  <a:latin typeface="Twinkl SemiBold" pitchFamily="2" charset="0"/>
                </a:rPr>
                <a:t>f</a:t>
              </a:r>
              <a:endParaRPr lang="en-GB" sz="1400" dirty="0">
                <a:latin typeface="Twinkl SemiBold" pitchFamily="2" charset="0"/>
              </a:endParaRPr>
            </a:p>
          </p:txBody>
        </p:sp>
      </p:grpSp>
      <p:grpSp>
        <p:nvGrpSpPr>
          <p:cNvPr id="7" name="Group 6"/>
          <p:cNvGrpSpPr/>
          <p:nvPr/>
        </p:nvGrpSpPr>
        <p:grpSpPr>
          <a:xfrm>
            <a:off x="5785075" y="1094084"/>
            <a:ext cx="544276" cy="589797"/>
            <a:chOff x="6470878" y="1398884"/>
            <a:chExt cx="544276" cy="589797"/>
          </a:xfrm>
        </p:grpSpPr>
        <p:sp>
          <p:nvSpPr>
            <p:cNvPr id="65" name="Oval 64"/>
            <p:cNvSpPr/>
            <p:nvPr/>
          </p:nvSpPr>
          <p:spPr>
            <a:xfrm>
              <a:off x="6470878" y="1398884"/>
              <a:ext cx="544276" cy="544274"/>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6548461" y="1403906"/>
              <a:ext cx="405881" cy="584775"/>
            </a:xfrm>
            <a:prstGeom prst="rect">
              <a:avLst/>
            </a:prstGeom>
          </p:spPr>
          <p:txBody>
            <a:bodyPr wrap="none">
              <a:spAutoFit/>
            </a:bodyPr>
            <a:lstStyle/>
            <a:p>
              <a:pPr algn="ctr">
                <a:defRPr/>
              </a:pPr>
              <a:r>
                <a:rPr lang="en-GB" sz="3200" dirty="0">
                  <a:latin typeface="Twinkl SemiBold" pitchFamily="2" charset="0"/>
                </a:rPr>
                <a:t>b</a:t>
              </a:r>
              <a:endParaRPr lang="en-GB" dirty="0">
                <a:latin typeface="Twinkl SemiBold" pitchFamily="2" charset="0"/>
              </a:endParaRPr>
            </a:p>
          </p:txBody>
        </p:sp>
      </p:grpSp>
      <p:grpSp>
        <p:nvGrpSpPr>
          <p:cNvPr id="6" name="Group 5"/>
          <p:cNvGrpSpPr/>
          <p:nvPr/>
        </p:nvGrpSpPr>
        <p:grpSpPr>
          <a:xfrm>
            <a:off x="6569754" y="1094084"/>
            <a:ext cx="544276" cy="589797"/>
            <a:chOff x="7374825" y="1398884"/>
            <a:chExt cx="544276" cy="589797"/>
          </a:xfrm>
        </p:grpSpPr>
        <p:sp>
          <p:nvSpPr>
            <p:cNvPr id="80" name="Oval 79"/>
            <p:cNvSpPr/>
            <p:nvPr/>
          </p:nvSpPr>
          <p:spPr>
            <a:xfrm>
              <a:off x="7374825" y="1398884"/>
              <a:ext cx="544276" cy="544274"/>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7457219" y="1403906"/>
              <a:ext cx="396262" cy="584775"/>
            </a:xfrm>
            <a:prstGeom prst="rect">
              <a:avLst/>
            </a:prstGeom>
          </p:spPr>
          <p:txBody>
            <a:bodyPr wrap="none">
              <a:spAutoFit/>
            </a:bodyPr>
            <a:lstStyle/>
            <a:p>
              <a:pPr algn="ctr">
                <a:defRPr/>
              </a:pPr>
              <a:r>
                <a:rPr lang="en-GB" sz="3200" dirty="0">
                  <a:latin typeface="Twinkl SemiBold" pitchFamily="2" charset="0"/>
                </a:rPr>
                <a:t>k</a:t>
              </a:r>
              <a:endParaRPr lang="en-GB" dirty="0">
                <a:latin typeface="Twinkl SemiBold" pitchFamily="2" charset="0"/>
              </a:endParaRPr>
            </a:p>
          </p:txBody>
        </p:sp>
      </p:grpSp>
      <p:grpSp>
        <p:nvGrpSpPr>
          <p:cNvPr id="2" name="Group 1"/>
          <p:cNvGrpSpPr/>
          <p:nvPr/>
        </p:nvGrpSpPr>
        <p:grpSpPr>
          <a:xfrm>
            <a:off x="7331812" y="1053841"/>
            <a:ext cx="544276" cy="589541"/>
            <a:chOff x="8266090" y="1358641"/>
            <a:chExt cx="544276" cy="589541"/>
          </a:xfrm>
        </p:grpSpPr>
        <p:sp>
          <p:nvSpPr>
            <p:cNvPr id="87" name="Oval 86"/>
            <p:cNvSpPr/>
            <p:nvPr/>
          </p:nvSpPr>
          <p:spPr>
            <a:xfrm>
              <a:off x="8266090" y="1403906"/>
              <a:ext cx="544276" cy="544276"/>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8366917" y="1358641"/>
              <a:ext cx="359394" cy="584775"/>
            </a:xfrm>
            <a:prstGeom prst="rect">
              <a:avLst/>
            </a:prstGeom>
          </p:spPr>
          <p:txBody>
            <a:bodyPr wrap="none">
              <a:spAutoFit/>
            </a:bodyPr>
            <a:lstStyle/>
            <a:p>
              <a:pPr algn="ctr">
                <a:defRPr/>
              </a:pPr>
              <a:r>
                <a:rPr lang="en-GB" sz="3200" dirty="0">
                  <a:latin typeface="Twinkl SemiBold" pitchFamily="2" charset="0"/>
                </a:rPr>
                <a:t>s</a:t>
              </a:r>
              <a:endParaRPr lang="en-GB" sz="1600" dirty="0">
                <a:latin typeface="Twinkl SemiBold" pitchFamily="2" charset="0"/>
              </a:endParaRPr>
            </a:p>
          </p:txBody>
        </p:sp>
      </p:grpSp>
      <p:grpSp>
        <p:nvGrpSpPr>
          <p:cNvPr id="8" name="Group 7"/>
          <p:cNvGrpSpPr/>
          <p:nvPr/>
        </p:nvGrpSpPr>
        <p:grpSpPr>
          <a:xfrm>
            <a:off x="502273" y="2934464"/>
            <a:ext cx="8188096" cy="758034"/>
            <a:chOff x="558996" y="2934464"/>
            <a:chExt cx="8188096" cy="758034"/>
          </a:xfrm>
        </p:grpSpPr>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96" y="3238528"/>
              <a:ext cx="972252" cy="453970"/>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248" y="3030776"/>
              <a:ext cx="972252" cy="559185"/>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559" y="3018825"/>
              <a:ext cx="1081908" cy="616746"/>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5283" y="2934464"/>
              <a:ext cx="1064136" cy="619191"/>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0677" y="3147031"/>
              <a:ext cx="1014283" cy="360333"/>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571" y="2994461"/>
              <a:ext cx="1023424" cy="595500"/>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0822" y="2966725"/>
              <a:ext cx="958856" cy="601252"/>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4840" y="3090834"/>
              <a:ext cx="972252" cy="538605"/>
            </a:xfrm>
            <a:prstGeom prst="rect">
              <a:avLst/>
            </a:prstGeom>
          </p:spPr>
        </p:pic>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0507" y="2953848"/>
              <a:ext cx="807712" cy="713040"/>
            </a:xfrm>
            <a:prstGeom prst="rect">
              <a:avLst/>
            </a:prstGeom>
          </p:spPr>
        </p:pic>
      </p:grpSp>
    </p:spTree>
    <p:extLst>
      <p:ext uri="{BB962C8B-B14F-4D97-AF65-F5344CB8AC3E}">
        <p14:creationId xmlns:p14="http://schemas.microsoft.com/office/powerpoint/2010/main" val="72028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3.7037E-6 L -0.50261 0.16273 " pathEditMode="relative" rAng="0" ptsTypes="AA">
                                      <p:cBhvr>
                                        <p:cTn id="6" dur="2000" fill="hold"/>
                                        <p:tgtEl>
                                          <p:spTgt spid="7"/>
                                        </p:tgtEl>
                                        <p:attrNameLst>
                                          <p:attrName>ppt_x</p:attrName>
                                          <p:attrName>ppt_y</p:attrName>
                                        </p:attrNameLst>
                                      </p:cBhvr>
                                      <p:rCtr x="-25139" y="8125"/>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4.07407E-6 L -0.33438 0.16135 " pathEditMode="relative" rAng="0" ptsTypes="AA">
                                      <p:cBhvr>
                                        <p:cTn id="11" dur="2000" fill="hold"/>
                                        <p:tgtEl>
                                          <p:spTgt spid="14"/>
                                        </p:tgtEl>
                                        <p:attrNameLst>
                                          <p:attrName>ppt_x</p:attrName>
                                          <p:attrName>ppt_y</p:attrName>
                                        </p:attrNameLst>
                                      </p:cBhvr>
                                      <p:rCtr x="-16719" y="8056"/>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E-6 3.7037E-6 L 0.00087 0.16203 " pathEditMode="relative" rAng="0" ptsTypes="AA">
                                      <p:cBhvr>
                                        <p:cTn id="16" dur="2000" fill="hold"/>
                                        <p:tgtEl>
                                          <p:spTgt spid="17"/>
                                        </p:tgtEl>
                                        <p:attrNameLst>
                                          <p:attrName>ppt_x</p:attrName>
                                          <p:attrName>ppt_y</p:attrName>
                                        </p:attrNameLst>
                                      </p:cBhvr>
                                      <p:rCtr x="35" y="8102"/>
                                    </p:animMotion>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8.33333E-7 -3.7037E-6 L 0.24722 0.15996 " pathEditMode="relative" rAng="0" ptsTypes="AA">
                                      <p:cBhvr>
                                        <p:cTn id="21" dur="2000" fill="hold"/>
                                        <p:tgtEl>
                                          <p:spTgt spid="19"/>
                                        </p:tgtEl>
                                        <p:attrNameLst>
                                          <p:attrName>ppt_x</p:attrName>
                                          <p:attrName>ppt_y</p:attrName>
                                        </p:attrNameLst>
                                      </p:cBhvr>
                                      <p:rCtr x="12361" y="7986"/>
                                    </p:animMotion>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77778E-7 3.7037E-6 L -0.25746 0.15787 " pathEditMode="relative" rAng="0" ptsTypes="AA">
                                      <p:cBhvr>
                                        <p:cTn id="26" dur="2000" fill="hold"/>
                                        <p:tgtEl>
                                          <p:spTgt spid="6"/>
                                        </p:tgtEl>
                                        <p:attrNameLst>
                                          <p:attrName>ppt_x</p:attrName>
                                          <p:attrName>ppt_y</p:attrName>
                                        </p:attrNameLst>
                                      </p:cBhvr>
                                      <p:rCtr x="-12882" y="7894"/>
                                    </p:animMotion>
                                  </p:childTnLst>
                                </p:cTn>
                              </p:par>
                            </p:childTnLst>
                          </p:cTn>
                        </p:par>
                      </p:childTnLst>
                    </p:cTn>
                  </p:par>
                </p:childTnLst>
              </p:cTn>
              <p:nextCondLst>
                <p:cond evt="onClick" delay="0">
                  <p:tgtEl>
                    <p:spTgt spid="6"/>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33333E-6 -2.96296E-6 L 0.16806 0.15718 " pathEditMode="relative" rAng="0" ptsTypes="AA">
                                      <p:cBhvr>
                                        <p:cTn id="31" dur="2000" fill="hold"/>
                                        <p:tgtEl>
                                          <p:spTgt spid="16"/>
                                        </p:tgtEl>
                                        <p:attrNameLst>
                                          <p:attrName>ppt_x</p:attrName>
                                          <p:attrName>ppt_y</p:attrName>
                                        </p:attrNameLst>
                                      </p:cBhvr>
                                      <p:rCtr x="8403" y="7847"/>
                                    </p:animMotion>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8.33333E-7 1.85185E-6 L 0.41823 0.15486 " pathEditMode="relative" rAng="0" ptsTypes="AA">
                                      <p:cBhvr>
                                        <p:cTn id="36" dur="2000" fill="hold"/>
                                        <p:tgtEl>
                                          <p:spTgt spid="18"/>
                                        </p:tgtEl>
                                        <p:attrNameLst>
                                          <p:attrName>ppt_x</p:attrName>
                                          <p:attrName>ppt_y</p:attrName>
                                        </p:attrNameLst>
                                      </p:cBhvr>
                                      <p:rCtr x="20903" y="7731"/>
                                    </p:animMotion>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61111E-6 2.22222E-6 L -0.0842 0.15463 " pathEditMode="relative" rAng="0" ptsTypes="AA">
                                      <p:cBhvr>
                                        <p:cTn id="41" dur="2000" fill="hold"/>
                                        <p:tgtEl>
                                          <p:spTgt spid="2"/>
                                        </p:tgtEl>
                                        <p:attrNameLst>
                                          <p:attrName>ppt_x</p:attrName>
                                          <p:attrName>ppt_y</p:attrName>
                                        </p:attrNameLst>
                                      </p:cBhvr>
                                      <p:rCtr x="-4219" y="7731"/>
                                    </p:animMotion>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94444E-6 3.33333E-6 L 0.3408 0.15324 " pathEditMode="relative" rAng="0" ptsTypes="AA">
                                      <p:cBhvr>
                                        <p:cTn id="46" dur="2000" fill="hold"/>
                                        <p:tgtEl>
                                          <p:spTgt spid="15"/>
                                        </p:tgtEl>
                                        <p:attrNameLst>
                                          <p:attrName>ppt_x</p:attrName>
                                          <p:attrName>ppt_y</p:attrName>
                                        </p:attrNameLst>
                                      </p:cBhvr>
                                      <p:rCtr x="17031" y="7662"/>
                                    </p:animMotion>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nextCondLst>
                <p:cond evt="onClick" delay="0">
                  <p:tgtEl>
                    <p:spTgt spid="1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chemeClr val="accent5"/>
          </a:solidFill>
        </p:grpSpPr>
        <p:sp>
          <p:nvSpPr>
            <p:cNvPr id="5" name="Oval 4"/>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Revisit and Review</a:t>
              </a:r>
            </a:p>
          </p:txBody>
        </p:sp>
      </p:grpSp>
      <p:sp>
        <p:nvSpPr>
          <p:cNvPr id="7" name="Speech Bubble">
            <a:extLst>
              <a:ext uri="{FF2B5EF4-FFF2-40B4-BE49-F238E27FC236}">
                <a16:creationId xmlns:a16="http://schemas.microsoft.com/office/drawing/2014/main" id="{AB6F159F-735F-465C-A86F-7DB4A3AA22C9}"/>
              </a:ext>
            </a:extLst>
          </p:cNvPr>
          <p:cNvSpPr/>
          <p:nvPr/>
        </p:nvSpPr>
        <p:spPr>
          <a:xfrm>
            <a:off x="1863725" y="1017588"/>
            <a:ext cx="6262688" cy="571500"/>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Let’s practise Sam’s Sounds and Common Exception Words!</a:t>
            </a:r>
          </a:p>
        </p:txBody>
      </p:sp>
      <p:pic>
        <p:nvPicPr>
          <p:cNvPr id="92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129698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background 2">
            <a:extLst>
              <a:ext uri="{FF2B5EF4-FFF2-40B4-BE49-F238E27FC236}">
                <a16:creationId xmlns:a16="http://schemas.microsoft.com/office/drawing/2014/main" id="{3F416E1C-3AC5-4872-92A0-041CA215F787}"/>
              </a:ext>
            </a:extLst>
          </p:cNvPr>
          <p:cNvSpPr/>
          <p:nvPr/>
        </p:nvSpPr>
        <p:spPr>
          <a:xfrm>
            <a:off x="6003925" y="2139950"/>
            <a:ext cx="2238375" cy="3424238"/>
          </a:xfrm>
          <a:prstGeom prst="roundRect">
            <a:avLst>
              <a:gd name="adj" fmla="val 985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72" name="PLAY 2"/>
          <p:cNvGrpSpPr>
            <a:grpSpLocks/>
          </p:cNvGrpSpPr>
          <p:nvPr/>
        </p:nvGrpSpPr>
        <p:grpSpPr bwMode="auto">
          <a:xfrm>
            <a:off x="6773863" y="5357813"/>
            <a:ext cx="735012" cy="735012"/>
            <a:chOff x="6300192" y="2204864"/>
            <a:chExt cx="900100" cy="900100"/>
          </a:xfrm>
        </p:grpSpPr>
        <p:sp>
          <p:nvSpPr>
            <p:cNvPr id="74" name="Oval 73">
              <a:extLst>
                <a:ext uri="{FF2B5EF4-FFF2-40B4-BE49-F238E27FC236}">
                  <a16:creationId xmlns:a16="http://schemas.microsoft.com/office/drawing/2014/main" id="{C33B5522-B25C-4681-8EF6-42E6548273CB}"/>
                </a:ext>
              </a:extLst>
            </p:cNvPr>
            <p:cNvSpPr/>
            <p:nvPr/>
          </p:nvSpPr>
          <p:spPr>
            <a:xfrm>
              <a:off x="6300192" y="2204864"/>
              <a:ext cx="900100" cy="90010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5" name="Isosceles Triangle 74">
              <a:extLst>
                <a:ext uri="{FF2B5EF4-FFF2-40B4-BE49-F238E27FC236}">
                  <a16:creationId xmlns:a16="http://schemas.microsoft.com/office/drawing/2014/main" id="{A94B022F-F24E-4554-B00C-C6EAA9054204}"/>
                </a:ext>
              </a:extLst>
            </p:cNvPr>
            <p:cNvSpPr/>
            <p:nvPr/>
          </p:nvSpPr>
          <p:spPr>
            <a:xfrm rot="5400000">
              <a:off x="6559724" y="2417738"/>
              <a:ext cx="550169" cy="474351"/>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77" name="background">
            <a:extLst>
              <a:ext uri="{FF2B5EF4-FFF2-40B4-BE49-F238E27FC236}">
                <a16:creationId xmlns:a16="http://schemas.microsoft.com/office/drawing/2014/main" id="{195B132C-E542-486E-A93D-CCF8219CB987}"/>
              </a:ext>
            </a:extLst>
          </p:cNvPr>
          <p:cNvSpPr/>
          <p:nvPr/>
        </p:nvSpPr>
        <p:spPr>
          <a:xfrm>
            <a:off x="3021013" y="2165350"/>
            <a:ext cx="2238375" cy="3424238"/>
          </a:xfrm>
          <a:prstGeom prst="roundRect">
            <a:avLst>
              <a:gd name="adj" fmla="val 9850"/>
            </a:avLst>
          </a:prstGeom>
          <a:solidFill>
            <a:schemeClr val="bg1"/>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78" name="PLAY 1"/>
          <p:cNvGrpSpPr>
            <a:grpSpLocks/>
          </p:cNvGrpSpPr>
          <p:nvPr/>
        </p:nvGrpSpPr>
        <p:grpSpPr bwMode="auto">
          <a:xfrm>
            <a:off x="3763963" y="5357813"/>
            <a:ext cx="736600" cy="735012"/>
            <a:chOff x="6300192" y="2204864"/>
            <a:chExt cx="900100" cy="900100"/>
          </a:xfrm>
        </p:grpSpPr>
        <p:sp>
          <p:nvSpPr>
            <p:cNvPr id="80" name="Oval 79">
              <a:extLst>
                <a:ext uri="{FF2B5EF4-FFF2-40B4-BE49-F238E27FC236}">
                  <a16:creationId xmlns:a16="http://schemas.microsoft.com/office/drawing/2014/main" id="{24307427-9DFF-4EEE-A590-29CCF3870E3B}"/>
                </a:ext>
              </a:extLst>
            </p:cNvPr>
            <p:cNvSpPr/>
            <p:nvPr/>
          </p:nvSpPr>
          <p:spPr>
            <a:xfrm>
              <a:off x="6300192" y="2204864"/>
              <a:ext cx="900100" cy="900100"/>
            </a:xfrm>
            <a:prstGeom prst="ellipse">
              <a:avLst/>
            </a:prstGeom>
            <a:solidFill>
              <a:schemeClr val="bg1"/>
            </a:solidFill>
            <a:ln w="38100">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 name="Isosceles Triangle 80">
              <a:extLst>
                <a:ext uri="{FF2B5EF4-FFF2-40B4-BE49-F238E27FC236}">
                  <a16:creationId xmlns:a16="http://schemas.microsoft.com/office/drawing/2014/main" id="{648AADF8-919D-4DF6-95CC-230B3A82689A}"/>
                </a:ext>
              </a:extLst>
            </p:cNvPr>
            <p:cNvSpPr/>
            <p:nvPr/>
          </p:nvSpPr>
          <p:spPr>
            <a:xfrm rot="5400000">
              <a:off x="6559542" y="2417280"/>
              <a:ext cx="550169" cy="475269"/>
            </a:xfrm>
            <a:prstGeom prst="triangle">
              <a:avLst/>
            </a:prstGeom>
            <a:solidFill>
              <a:schemeClr val="accent5"/>
            </a:solidFill>
            <a:ln>
              <a:solidFill>
                <a:srgbClr val="FAB0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83" name="ue"/>
          <p:cNvGrpSpPr>
            <a:grpSpLocks/>
          </p:cNvGrpSpPr>
          <p:nvPr/>
        </p:nvGrpSpPr>
        <p:grpSpPr bwMode="auto">
          <a:xfrm>
            <a:off x="3478213" y="2252663"/>
            <a:ext cx="1371600" cy="2695575"/>
            <a:chOff x="3768361" y="2481937"/>
            <a:chExt cx="1370791" cy="2695105"/>
          </a:xfrm>
        </p:grpSpPr>
        <p:sp>
          <p:nvSpPr>
            <p:cNvPr id="84" name="ea"/>
            <p:cNvSpPr txBox="1">
              <a:spLocks noChangeArrowheads="1"/>
            </p:cNvSpPr>
            <p:nvPr/>
          </p:nvSpPr>
          <p:spPr bwMode="auto">
            <a:xfrm>
              <a:off x="3768361" y="2481937"/>
              <a:ext cx="1370791" cy="14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ue</a:t>
              </a:r>
              <a:endParaRPr lang="en-GB" altLang="en-US" sz="13800" b="1">
                <a:solidFill>
                  <a:schemeClr val="tx1"/>
                </a:solidFill>
              </a:endParaRPr>
            </a:p>
          </p:txBody>
        </p:sp>
        <p:pic>
          <p:nvPicPr>
            <p:cNvPr id="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7760" y="3861651"/>
              <a:ext cx="581551" cy="131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house"/>
          <p:cNvSpPr txBox="1">
            <a:spLocks noChangeArrowheads="1"/>
          </p:cNvSpPr>
          <p:nvPr/>
        </p:nvSpPr>
        <p:spPr bwMode="auto">
          <a:xfrm>
            <a:off x="6164263" y="3459163"/>
            <a:ext cx="2016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house</a:t>
            </a:r>
          </a:p>
        </p:txBody>
      </p:sp>
      <p:grpSp>
        <p:nvGrpSpPr>
          <p:cNvPr id="88" name="ir"/>
          <p:cNvGrpSpPr>
            <a:grpSpLocks/>
          </p:cNvGrpSpPr>
          <p:nvPr/>
        </p:nvGrpSpPr>
        <p:grpSpPr bwMode="auto">
          <a:xfrm>
            <a:off x="3663950" y="2147888"/>
            <a:ext cx="1028700" cy="3084512"/>
            <a:chOff x="1314541" y="3016138"/>
            <a:chExt cx="1027845" cy="3083875"/>
          </a:xfrm>
        </p:grpSpPr>
        <p:sp>
          <p:nvSpPr>
            <p:cNvPr id="89" name="ea"/>
            <p:cNvSpPr txBox="1">
              <a:spLocks noChangeArrowheads="1"/>
            </p:cNvSpPr>
            <p:nvPr/>
          </p:nvSpPr>
          <p:spPr bwMode="auto">
            <a:xfrm>
              <a:off x="1314541" y="3016138"/>
              <a:ext cx="10278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a:solidFill>
                    <a:schemeClr val="tx1"/>
                  </a:solidFill>
                </a:rPr>
                <a:t>ir</a:t>
              </a:r>
              <a:endParaRPr lang="en-GB" altLang="en-US" sz="13800" b="1">
                <a:solidFill>
                  <a:schemeClr val="tx1"/>
                </a:solidFill>
              </a:endParaRPr>
            </a:p>
          </p:txBody>
        </p:sp>
        <p:pic>
          <p:nvPicPr>
            <p:cNvPr id="9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3363" y="4364787"/>
              <a:ext cx="600205" cy="173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 name="many"/>
          <p:cNvSpPr txBox="1">
            <a:spLocks noChangeArrowheads="1"/>
          </p:cNvSpPr>
          <p:nvPr/>
        </p:nvSpPr>
        <p:spPr bwMode="auto">
          <a:xfrm>
            <a:off x="6110288" y="3481388"/>
            <a:ext cx="2016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many</a:t>
            </a:r>
          </a:p>
        </p:txBody>
      </p:sp>
      <p:sp>
        <p:nvSpPr>
          <p:cNvPr id="93" name="because"/>
          <p:cNvSpPr txBox="1">
            <a:spLocks noChangeArrowheads="1"/>
          </p:cNvSpPr>
          <p:nvPr/>
        </p:nvSpPr>
        <p:spPr bwMode="auto">
          <a:xfrm>
            <a:off x="6083300" y="3530600"/>
            <a:ext cx="2116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because</a:t>
            </a:r>
          </a:p>
        </p:txBody>
      </p:sp>
      <p:sp>
        <p:nvSpPr>
          <p:cNvPr id="94" name="different"/>
          <p:cNvSpPr txBox="1">
            <a:spLocks noChangeArrowheads="1"/>
          </p:cNvSpPr>
          <p:nvPr/>
        </p:nvSpPr>
        <p:spPr bwMode="auto">
          <a:xfrm>
            <a:off x="6003925" y="3557588"/>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different</a:t>
            </a:r>
          </a:p>
        </p:txBody>
      </p:sp>
      <p:grpSp>
        <p:nvGrpSpPr>
          <p:cNvPr id="98" name="au"/>
          <p:cNvGrpSpPr>
            <a:grpSpLocks/>
          </p:cNvGrpSpPr>
          <p:nvPr/>
        </p:nvGrpSpPr>
        <p:grpSpPr bwMode="auto">
          <a:xfrm>
            <a:off x="3398838" y="2030413"/>
            <a:ext cx="1477962" cy="3005137"/>
            <a:chOff x="3827066" y="3805941"/>
            <a:chExt cx="1478510" cy="3006101"/>
          </a:xfrm>
        </p:grpSpPr>
        <p:sp>
          <p:nvSpPr>
            <p:cNvPr id="99" name="ea"/>
            <p:cNvSpPr txBox="1">
              <a:spLocks noChangeArrowheads="1"/>
            </p:cNvSpPr>
            <p:nvPr/>
          </p:nvSpPr>
          <p:spPr bwMode="auto">
            <a:xfrm>
              <a:off x="3827066" y="3805941"/>
              <a:ext cx="1478510" cy="144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a:solidFill>
                    <a:schemeClr val="tx1"/>
                  </a:solidFill>
                </a:rPr>
                <a:t>au</a:t>
              </a:r>
              <a:endParaRPr lang="en-GB" altLang="en-US" sz="13800" b="1">
                <a:solidFill>
                  <a:schemeClr val="tx1"/>
                </a:solidFill>
              </a:endParaRPr>
            </a:p>
          </p:txBody>
        </p:sp>
        <p:pic>
          <p:nvPicPr>
            <p:cNvPr id="10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40818" y="5109523"/>
              <a:ext cx="627052" cy="170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Y"/>
          <p:cNvGrpSpPr>
            <a:grpSpLocks/>
          </p:cNvGrpSpPr>
          <p:nvPr/>
        </p:nvGrpSpPr>
        <p:grpSpPr bwMode="auto">
          <a:xfrm>
            <a:off x="3495675" y="2005013"/>
            <a:ext cx="1362075" cy="3060700"/>
            <a:chOff x="3899984" y="2316321"/>
            <a:chExt cx="1360897" cy="3059997"/>
          </a:xfrm>
        </p:grpSpPr>
        <p:sp>
          <p:nvSpPr>
            <p:cNvPr id="103" name="ea"/>
            <p:cNvSpPr txBox="1">
              <a:spLocks noChangeArrowheads="1"/>
            </p:cNvSpPr>
            <p:nvPr/>
          </p:nvSpPr>
          <p:spPr bwMode="auto">
            <a:xfrm>
              <a:off x="4194813" y="2316321"/>
              <a:ext cx="811136" cy="144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a:solidFill>
                    <a:schemeClr val="tx1"/>
                  </a:solidFill>
                </a:rPr>
                <a:t>y</a:t>
              </a:r>
              <a:endParaRPr lang="en-GB" altLang="en-US" sz="13800" b="1">
                <a:solidFill>
                  <a:schemeClr val="tx1"/>
                </a:solidFill>
              </a:endParaRPr>
            </a:p>
          </p:txBody>
        </p:sp>
        <p:pic>
          <p:nvPicPr>
            <p:cNvPr id="10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9984" y="4081213"/>
              <a:ext cx="1360897" cy="129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 name="eyes"/>
          <p:cNvSpPr txBox="1">
            <a:spLocks noChangeArrowheads="1"/>
          </p:cNvSpPr>
          <p:nvPr/>
        </p:nvSpPr>
        <p:spPr bwMode="auto">
          <a:xfrm>
            <a:off x="5986463" y="3552825"/>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eyes</a:t>
            </a:r>
          </a:p>
        </p:txBody>
      </p:sp>
      <p:sp>
        <p:nvSpPr>
          <p:cNvPr id="107" name="friend"/>
          <p:cNvSpPr txBox="1">
            <a:spLocks noChangeArrowheads="1"/>
          </p:cNvSpPr>
          <p:nvPr/>
        </p:nvSpPr>
        <p:spPr bwMode="auto">
          <a:xfrm>
            <a:off x="5999163" y="3557588"/>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friends</a:t>
            </a:r>
          </a:p>
        </p:txBody>
      </p:sp>
      <p:grpSp>
        <p:nvGrpSpPr>
          <p:cNvPr id="108" name="ue"/>
          <p:cNvGrpSpPr>
            <a:grpSpLocks/>
          </p:cNvGrpSpPr>
          <p:nvPr/>
        </p:nvGrpSpPr>
        <p:grpSpPr bwMode="auto">
          <a:xfrm>
            <a:off x="3486150" y="2230438"/>
            <a:ext cx="1371600" cy="2747962"/>
            <a:chOff x="3768361" y="2481937"/>
            <a:chExt cx="1370791" cy="2748051"/>
          </a:xfrm>
        </p:grpSpPr>
        <p:sp>
          <p:nvSpPr>
            <p:cNvPr id="109" name="ea"/>
            <p:cNvSpPr txBox="1">
              <a:spLocks noChangeArrowheads="1"/>
            </p:cNvSpPr>
            <p:nvPr/>
          </p:nvSpPr>
          <p:spPr bwMode="auto">
            <a:xfrm>
              <a:off x="3768361" y="2481937"/>
              <a:ext cx="1370791" cy="14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ue</a:t>
              </a:r>
              <a:endParaRPr lang="en-GB" altLang="en-US" sz="13800" b="1">
                <a:solidFill>
                  <a:schemeClr val="tx1"/>
                </a:solidFill>
              </a:endParaRPr>
            </a:p>
          </p:txBody>
        </p:sp>
        <p:pic>
          <p:nvPicPr>
            <p:cNvPr id="11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9698" y="3862256"/>
              <a:ext cx="703377" cy="136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 name="ew"/>
          <p:cNvGrpSpPr>
            <a:grpSpLocks/>
          </p:cNvGrpSpPr>
          <p:nvPr/>
        </p:nvGrpSpPr>
        <p:grpSpPr bwMode="auto">
          <a:xfrm>
            <a:off x="3357563" y="2395538"/>
            <a:ext cx="1633537" cy="2747962"/>
            <a:chOff x="3768361" y="2481937"/>
            <a:chExt cx="1632818" cy="2748051"/>
          </a:xfrm>
        </p:grpSpPr>
        <p:sp>
          <p:nvSpPr>
            <p:cNvPr id="113" name="ea"/>
            <p:cNvSpPr txBox="1">
              <a:spLocks noChangeArrowheads="1"/>
            </p:cNvSpPr>
            <p:nvPr/>
          </p:nvSpPr>
          <p:spPr bwMode="auto">
            <a:xfrm>
              <a:off x="3768361" y="2481937"/>
              <a:ext cx="1632818" cy="14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ew</a:t>
              </a:r>
              <a:endParaRPr lang="en-GB" altLang="en-US" sz="13800" b="1">
                <a:solidFill>
                  <a:schemeClr val="tx1"/>
                </a:solidFill>
              </a:endParaRPr>
            </a:p>
          </p:txBody>
        </p:sp>
        <p:pic>
          <p:nvPicPr>
            <p:cNvPr id="11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27300" y="3862256"/>
              <a:ext cx="508172" cy="136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0" name="ew"/>
          <p:cNvGrpSpPr>
            <a:grpSpLocks/>
          </p:cNvGrpSpPr>
          <p:nvPr/>
        </p:nvGrpSpPr>
        <p:grpSpPr bwMode="auto">
          <a:xfrm>
            <a:off x="3379788" y="2289175"/>
            <a:ext cx="1633537" cy="2536825"/>
            <a:chOff x="3768361" y="2481937"/>
            <a:chExt cx="1632818" cy="2537644"/>
          </a:xfrm>
        </p:grpSpPr>
        <p:sp>
          <p:nvSpPr>
            <p:cNvPr id="121" name="ea"/>
            <p:cNvSpPr txBox="1">
              <a:spLocks noChangeArrowheads="1"/>
            </p:cNvSpPr>
            <p:nvPr/>
          </p:nvSpPr>
          <p:spPr bwMode="auto">
            <a:xfrm>
              <a:off x="3768361" y="2481937"/>
              <a:ext cx="1632818" cy="144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ew</a:t>
              </a:r>
              <a:endParaRPr lang="en-GB" altLang="en-US" sz="13800" b="1">
                <a:solidFill>
                  <a:schemeClr val="tx1"/>
                </a:solidFill>
              </a:endParaRPr>
            </a:p>
          </p:txBody>
        </p:sp>
        <p:pic>
          <p:nvPicPr>
            <p:cNvPr id="123"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38392" y="4012336"/>
              <a:ext cx="1232549" cy="100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 name="aw"/>
          <p:cNvGrpSpPr>
            <a:grpSpLocks/>
          </p:cNvGrpSpPr>
          <p:nvPr/>
        </p:nvGrpSpPr>
        <p:grpSpPr bwMode="auto">
          <a:xfrm>
            <a:off x="3271838" y="2373313"/>
            <a:ext cx="1741487" cy="2441575"/>
            <a:chOff x="3768361" y="2481937"/>
            <a:chExt cx="1740415" cy="2442512"/>
          </a:xfrm>
        </p:grpSpPr>
        <p:sp>
          <p:nvSpPr>
            <p:cNvPr id="126" name="ea"/>
            <p:cNvSpPr txBox="1">
              <a:spLocks noChangeArrowheads="1"/>
            </p:cNvSpPr>
            <p:nvPr/>
          </p:nvSpPr>
          <p:spPr bwMode="auto">
            <a:xfrm>
              <a:off x="3768361" y="2481937"/>
              <a:ext cx="1740415" cy="144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aw</a:t>
              </a:r>
              <a:endParaRPr lang="en-GB" altLang="en-US" sz="13800" b="1">
                <a:solidFill>
                  <a:schemeClr val="tx1"/>
                </a:solidFill>
              </a:endParaRPr>
            </a:p>
          </p:txBody>
        </p:sp>
        <p:pic>
          <p:nvPicPr>
            <p:cNvPr id="127" name="Picture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3883" y="4107471"/>
              <a:ext cx="1232549" cy="8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9" name="oe"/>
          <p:cNvGrpSpPr>
            <a:grpSpLocks/>
          </p:cNvGrpSpPr>
          <p:nvPr/>
        </p:nvGrpSpPr>
        <p:grpSpPr bwMode="auto">
          <a:xfrm>
            <a:off x="3506788" y="2206625"/>
            <a:ext cx="1320800" cy="2689225"/>
            <a:chOff x="3837301" y="2481937"/>
            <a:chExt cx="1318157" cy="2688594"/>
          </a:xfrm>
        </p:grpSpPr>
        <p:sp>
          <p:nvSpPr>
            <p:cNvPr id="130" name="ea"/>
            <p:cNvSpPr txBox="1">
              <a:spLocks noChangeArrowheads="1"/>
            </p:cNvSpPr>
            <p:nvPr/>
          </p:nvSpPr>
          <p:spPr bwMode="auto">
            <a:xfrm>
              <a:off x="3837301" y="2481937"/>
              <a:ext cx="1318157" cy="14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oe</a:t>
              </a:r>
              <a:endParaRPr lang="en-GB" altLang="en-US" sz="13800" b="1">
                <a:solidFill>
                  <a:schemeClr val="tx1"/>
                </a:solidFill>
              </a:endParaRPr>
            </a:p>
          </p:txBody>
        </p:sp>
        <p:pic>
          <p:nvPicPr>
            <p:cNvPr id="134" name="Picture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5005" y="3922842"/>
              <a:ext cx="876829" cy="124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5" name="wh"/>
          <p:cNvGrpSpPr>
            <a:grpSpLocks/>
          </p:cNvGrpSpPr>
          <p:nvPr/>
        </p:nvGrpSpPr>
        <p:grpSpPr bwMode="auto">
          <a:xfrm>
            <a:off x="3265488" y="2255838"/>
            <a:ext cx="1755775" cy="2798762"/>
            <a:chOff x="3615184" y="2286444"/>
            <a:chExt cx="1753701" cy="2797946"/>
          </a:xfrm>
        </p:grpSpPr>
        <p:sp>
          <p:nvSpPr>
            <p:cNvPr id="136" name="ea"/>
            <p:cNvSpPr txBox="1">
              <a:spLocks noChangeArrowheads="1"/>
            </p:cNvSpPr>
            <p:nvPr/>
          </p:nvSpPr>
          <p:spPr bwMode="auto">
            <a:xfrm>
              <a:off x="3615184" y="2286444"/>
              <a:ext cx="1753701" cy="14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solidFill>
                    <a:schemeClr val="tx1"/>
                  </a:solidFill>
                </a:rPr>
                <a:t>wh</a:t>
              </a:r>
              <a:endParaRPr lang="en-GB" altLang="en-US" sz="13800" b="1">
                <a:solidFill>
                  <a:schemeClr val="tx1"/>
                </a:solidFill>
              </a:endParaRPr>
            </a:p>
          </p:txBody>
        </p:sp>
        <p:pic>
          <p:nvPicPr>
            <p:cNvPr id="137"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19452" y="3769676"/>
              <a:ext cx="1505277" cy="131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8" name="any"/>
          <p:cNvSpPr txBox="1">
            <a:spLocks noChangeArrowheads="1"/>
          </p:cNvSpPr>
          <p:nvPr/>
        </p:nvSpPr>
        <p:spPr bwMode="auto">
          <a:xfrm>
            <a:off x="6005513" y="3544888"/>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any</a:t>
            </a:r>
          </a:p>
        </p:txBody>
      </p:sp>
      <p:sp>
        <p:nvSpPr>
          <p:cNvPr id="139" name="once"/>
          <p:cNvSpPr txBox="1">
            <a:spLocks noChangeArrowheads="1"/>
          </p:cNvSpPr>
          <p:nvPr/>
        </p:nvSpPr>
        <p:spPr bwMode="auto">
          <a:xfrm>
            <a:off x="6005513" y="3544888"/>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once</a:t>
            </a:r>
          </a:p>
        </p:txBody>
      </p:sp>
      <p:sp>
        <p:nvSpPr>
          <p:cNvPr id="140" name="please"/>
          <p:cNvSpPr txBox="1">
            <a:spLocks noChangeArrowheads="1"/>
          </p:cNvSpPr>
          <p:nvPr/>
        </p:nvSpPr>
        <p:spPr bwMode="auto">
          <a:xfrm>
            <a:off x="6005513" y="3562350"/>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please</a:t>
            </a:r>
          </a:p>
        </p:txBody>
      </p:sp>
      <p:sp>
        <p:nvSpPr>
          <p:cNvPr id="142" name="horse"/>
          <p:cNvSpPr txBox="1">
            <a:spLocks noChangeArrowheads="1"/>
          </p:cNvSpPr>
          <p:nvPr/>
        </p:nvSpPr>
        <p:spPr bwMode="auto">
          <a:xfrm>
            <a:off x="6005513" y="3600450"/>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horse</a:t>
            </a:r>
          </a:p>
        </p:txBody>
      </p:sp>
      <p:sp>
        <p:nvSpPr>
          <p:cNvPr id="143" name="Monday"/>
          <p:cNvSpPr txBox="1">
            <a:spLocks noChangeArrowheads="1"/>
          </p:cNvSpPr>
          <p:nvPr/>
        </p:nvSpPr>
        <p:spPr bwMode="auto">
          <a:xfrm>
            <a:off x="6021388" y="3533775"/>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Monday</a:t>
            </a:r>
          </a:p>
        </p:txBody>
      </p:sp>
      <p:sp>
        <p:nvSpPr>
          <p:cNvPr id="144" name="Tuesday"/>
          <p:cNvSpPr txBox="1">
            <a:spLocks noChangeArrowheads="1"/>
          </p:cNvSpPr>
          <p:nvPr/>
        </p:nvSpPr>
        <p:spPr bwMode="auto">
          <a:xfrm>
            <a:off x="6002338" y="3586163"/>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a:solidFill>
                  <a:schemeClr val="tx1"/>
                </a:solidFill>
              </a:rPr>
              <a:t>Tuesday</a:t>
            </a:r>
          </a:p>
        </p:txBody>
      </p:sp>
      <p:grpSp>
        <p:nvGrpSpPr>
          <p:cNvPr id="145" name="ow"/>
          <p:cNvGrpSpPr>
            <a:grpSpLocks/>
          </p:cNvGrpSpPr>
          <p:nvPr/>
        </p:nvGrpSpPr>
        <p:grpSpPr bwMode="auto">
          <a:xfrm>
            <a:off x="3256712" y="2201122"/>
            <a:ext cx="1822480" cy="2687531"/>
            <a:chOff x="3642766" y="3805941"/>
            <a:chExt cx="1823156" cy="2688393"/>
          </a:xfrm>
        </p:grpSpPr>
        <p:sp>
          <p:nvSpPr>
            <p:cNvPr id="146" name="ea"/>
            <p:cNvSpPr txBox="1">
              <a:spLocks noChangeArrowheads="1"/>
            </p:cNvSpPr>
            <p:nvPr/>
          </p:nvSpPr>
          <p:spPr bwMode="auto">
            <a:xfrm>
              <a:off x="3717055" y="3805941"/>
              <a:ext cx="1698532" cy="14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dirty="0">
                  <a:solidFill>
                    <a:schemeClr val="tx1"/>
                  </a:solidFill>
                </a:rPr>
                <a:t>ow</a:t>
              </a:r>
              <a:endParaRPr lang="en-GB" altLang="en-US" sz="13800" b="1" dirty="0">
                <a:solidFill>
                  <a:schemeClr val="tx1"/>
                </a:solidFill>
              </a:endParaRPr>
            </a:p>
          </p:txBody>
        </p:sp>
        <p:pic>
          <p:nvPicPr>
            <p:cNvPr id="147"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642766" y="5427230"/>
              <a:ext cx="1823156" cy="10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8" name="lived"/>
          <p:cNvSpPr txBox="1">
            <a:spLocks noChangeArrowheads="1"/>
          </p:cNvSpPr>
          <p:nvPr/>
        </p:nvSpPr>
        <p:spPr bwMode="auto">
          <a:xfrm>
            <a:off x="5980040" y="3551190"/>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dirty="0">
                <a:solidFill>
                  <a:schemeClr val="tx1"/>
                </a:solidFill>
              </a:rPr>
              <a:t>lived</a:t>
            </a:r>
          </a:p>
        </p:txBody>
      </p:sp>
      <p:sp>
        <p:nvSpPr>
          <p:cNvPr id="149" name="Wednesday"/>
          <p:cNvSpPr txBox="1">
            <a:spLocks noChangeArrowheads="1"/>
          </p:cNvSpPr>
          <p:nvPr/>
        </p:nvSpPr>
        <p:spPr bwMode="auto">
          <a:xfrm>
            <a:off x="6007100" y="3564696"/>
            <a:ext cx="2238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2800" b="1" dirty="0">
                <a:solidFill>
                  <a:schemeClr val="tx1"/>
                </a:solidFill>
              </a:rPr>
              <a:t>Wednesday</a:t>
            </a:r>
          </a:p>
        </p:txBody>
      </p:sp>
      <p:sp>
        <p:nvSpPr>
          <p:cNvPr id="150" name="laughed"/>
          <p:cNvSpPr txBox="1">
            <a:spLocks noChangeArrowheads="1"/>
          </p:cNvSpPr>
          <p:nvPr/>
        </p:nvSpPr>
        <p:spPr bwMode="auto">
          <a:xfrm>
            <a:off x="6007100" y="3581422"/>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dirty="0">
                <a:solidFill>
                  <a:schemeClr val="tx1"/>
                </a:solidFill>
              </a:rPr>
              <a:t>laughed</a:t>
            </a:r>
          </a:p>
        </p:txBody>
      </p:sp>
      <p:sp>
        <p:nvSpPr>
          <p:cNvPr id="151" name="work"/>
          <p:cNvSpPr txBox="1">
            <a:spLocks noChangeArrowheads="1"/>
          </p:cNvSpPr>
          <p:nvPr/>
        </p:nvSpPr>
        <p:spPr bwMode="auto">
          <a:xfrm>
            <a:off x="6007100" y="3637537"/>
            <a:ext cx="2238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dirty="0">
                <a:solidFill>
                  <a:schemeClr val="tx1"/>
                </a:solidFill>
              </a:rPr>
              <a:t>work</a:t>
            </a:r>
          </a:p>
        </p:txBody>
      </p:sp>
      <p:sp>
        <p:nvSpPr>
          <p:cNvPr id="152" name="also"/>
          <p:cNvSpPr txBox="1">
            <a:spLocks noChangeArrowheads="1"/>
          </p:cNvSpPr>
          <p:nvPr/>
        </p:nvSpPr>
        <p:spPr bwMode="auto">
          <a:xfrm>
            <a:off x="6007100" y="3637313"/>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dirty="0">
                <a:solidFill>
                  <a:schemeClr val="tx1"/>
                </a:solidFill>
              </a:rPr>
              <a:t>also</a:t>
            </a:r>
          </a:p>
        </p:txBody>
      </p:sp>
      <p:sp>
        <p:nvSpPr>
          <p:cNvPr id="153" name="Thursday"/>
          <p:cNvSpPr txBox="1">
            <a:spLocks noChangeArrowheads="1"/>
          </p:cNvSpPr>
          <p:nvPr/>
        </p:nvSpPr>
        <p:spPr bwMode="auto">
          <a:xfrm>
            <a:off x="6007100" y="3607324"/>
            <a:ext cx="2238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3600" b="1" dirty="0">
                <a:solidFill>
                  <a:schemeClr val="tx1"/>
                </a:solidFill>
              </a:rPr>
              <a:t>Thursday</a:t>
            </a:r>
            <a:endParaRPr lang="en-GB" altLang="en-US" sz="4000" b="1" dirty="0">
              <a:solidFill>
                <a:schemeClr val="tx1"/>
              </a:solidFill>
            </a:endParaRPr>
          </a:p>
        </p:txBody>
      </p:sp>
      <p:grpSp>
        <p:nvGrpSpPr>
          <p:cNvPr id="154" name="g"/>
          <p:cNvGrpSpPr>
            <a:grpSpLocks/>
          </p:cNvGrpSpPr>
          <p:nvPr/>
        </p:nvGrpSpPr>
        <p:grpSpPr bwMode="auto">
          <a:xfrm>
            <a:off x="3597705" y="2175828"/>
            <a:ext cx="1081191" cy="2744568"/>
            <a:chOff x="4014326" y="3805941"/>
            <a:chExt cx="1081592" cy="2745448"/>
          </a:xfrm>
        </p:grpSpPr>
        <p:sp>
          <p:nvSpPr>
            <p:cNvPr id="155" name="ea"/>
            <p:cNvSpPr txBox="1">
              <a:spLocks noChangeArrowheads="1"/>
            </p:cNvSpPr>
            <p:nvPr/>
          </p:nvSpPr>
          <p:spPr bwMode="auto">
            <a:xfrm>
              <a:off x="4166062" y="3805941"/>
              <a:ext cx="800516" cy="14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dirty="0">
                  <a:solidFill>
                    <a:schemeClr val="tx1"/>
                  </a:solidFill>
                </a:rPr>
                <a:t>g</a:t>
              </a:r>
              <a:endParaRPr lang="en-GB" altLang="en-US" sz="13800" b="1" dirty="0">
                <a:solidFill>
                  <a:schemeClr val="tx1"/>
                </a:solidFill>
              </a:endParaRPr>
            </a:p>
          </p:txBody>
        </p:sp>
        <p:pic>
          <p:nvPicPr>
            <p:cNvPr id="156"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4014326" y="5484285"/>
              <a:ext cx="1081592" cy="106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7" name="c"/>
          <p:cNvGrpSpPr>
            <a:grpSpLocks/>
          </p:cNvGrpSpPr>
          <p:nvPr/>
        </p:nvGrpSpPr>
        <p:grpSpPr bwMode="auto">
          <a:xfrm>
            <a:off x="3226141" y="2108143"/>
            <a:ext cx="1791946" cy="2787707"/>
            <a:chOff x="3658038" y="3805941"/>
            <a:chExt cx="1792611" cy="2788601"/>
          </a:xfrm>
        </p:grpSpPr>
        <p:sp>
          <p:nvSpPr>
            <p:cNvPr id="158" name="ea"/>
            <p:cNvSpPr txBox="1">
              <a:spLocks noChangeArrowheads="1"/>
            </p:cNvSpPr>
            <p:nvPr/>
          </p:nvSpPr>
          <p:spPr bwMode="auto">
            <a:xfrm>
              <a:off x="4212566" y="3805941"/>
              <a:ext cx="707507" cy="14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dirty="0">
                  <a:solidFill>
                    <a:schemeClr val="tx1"/>
                  </a:solidFill>
                </a:rPr>
                <a:t>c</a:t>
              </a:r>
              <a:endParaRPr lang="en-GB" altLang="en-US" sz="13800" b="1" dirty="0">
                <a:solidFill>
                  <a:schemeClr val="tx1"/>
                </a:solidFill>
              </a:endParaRPr>
            </a:p>
          </p:txBody>
        </p:sp>
        <p:pic>
          <p:nvPicPr>
            <p:cNvPr id="159"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3658038" y="5327022"/>
              <a:ext cx="1792611" cy="12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 name="ph"/>
          <p:cNvGrpSpPr>
            <a:grpSpLocks/>
          </p:cNvGrpSpPr>
          <p:nvPr/>
        </p:nvGrpSpPr>
        <p:grpSpPr bwMode="auto">
          <a:xfrm>
            <a:off x="3427595" y="2230438"/>
            <a:ext cx="1468672" cy="2882377"/>
            <a:chOff x="3831712" y="3805941"/>
            <a:chExt cx="1469217" cy="2883301"/>
          </a:xfrm>
        </p:grpSpPr>
        <p:sp>
          <p:nvSpPr>
            <p:cNvPr id="161" name="ea"/>
            <p:cNvSpPr txBox="1">
              <a:spLocks noChangeArrowheads="1"/>
            </p:cNvSpPr>
            <p:nvPr/>
          </p:nvSpPr>
          <p:spPr bwMode="auto">
            <a:xfrm>
              <a:off x="3831712" y="3805941"/>
              <a:ext cx="1469217" cy="14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dirty="0" err="1">
                  <a:solidFill>
                    <a:schemeClr val="tx1"/>
                  </a:solidFill>
                </a:rPr>
                <a:t>ph</a:t>
              </a:r>
              <a:endParaRPr lang="en-GB" altLang="en-US" sz="13800" b="1" dirty="0">
                <a:solidFill>
                  <a:schemeClr val="tx1"/>
                </a:solidFill>
              </a:endParaRPr>
            </a:p>
          </p:txBody>
        </p:sp>
        <p:pic>
          <p:nvPicPr>
            <p:cNvPr id="162"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4117958" y="5232321"/>
              <a:ext cx="872772" cy="14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coming"/>
          <p:cNvSpPr txBox="1">
            <a:spLocks noChangeArrowheads="1"/>
          </p:cNvSpPr>
          <p:nvPr/>
        </p:nvSpPr>
        <p:spPr bwMode="auto">
          <a:xfrm>
            <a:off x="6000245" y="3498181"/>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dirty="0">
                <a:solidFill>
                  <a:schemeClr val="tx1"/>
                </a:solidFill>
              </a:rPr>
              <a:t>coming</a:t>
            </a:r>
          </a:p>
        </p:txBody>
      </p:sp>
      <p:sp>
        <p:nvSpPr>
          <p:cNvPr id="82" name="friday"/>
          <p:cNvSpPr txBox="1">
            <a:spLocks noChangeArrowheads="1"/>
          </p:cNvSpPr>
          <p:nvPr/>
        </p:nvSpPr>
        <p:spPr bwMode="auto">
          <a:xfrm>
            <a:off x="5990559" y="3567042"/>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4000" b="1" dirty="0">
                <a:solidFill>
                  <a:schemeClr val="tx1"/>
                </a:solidFill>
              </a:rPr>
              <a:t>Friday</a:t>
            </a:r>
          </a:p>
        </p:txBody>
      </p:sp>
      <p:grpSp>
        <p:nvGrpSpPr>
          <p:cNvPr id="85" name="ea"/>
          <p:cNvGrpSpPr>
            <a:grpSpLocks/>
          </p:cNvGrpSpPr>
          <p:nvPr/>
        </p:nvGrpSpPr>
        <p:grpSpPr bwMode="auto">
          <a:xfrm>
            <a:off x="3210420" y="2400391"/>
            <a:ext cx="1791946" cy="2434225"/>
            <a:chOff x="3651015" y="3805941"/>
            <a:chExt cx="1792611" cy="2435006"/>
          </a:xfrm>
        </p:grpSpPr>
        <p:sp>
          <p:nvSpPr>
            <p:cNvPr id="92" name="ea"/>
            <p:cNvSpPr txBox="1">
              <a:spLocks noChangeArrowheads="1"/>
            </p:cNvSpPr>
            <p:nvPr/>
          </p:nvSpPr>
          <p:spPr bwMode="auto">
            <a:xfrm>
              <a:off x="3884630" y="3805941"/>
              <a:ext cx="1363380" cy="14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dirty="0" err="1">
                  <a:solidFill>
                    <a:schemeClr val="tx1"/>
                  </a:solidFill>
                </a:rPr>
                <a:t>ea</a:t>
              </a:r>
              <a:endParaRPr lang="en-GB" altLang="en-US" sz="13800" b="1" dirty="0">
                <a:solidFill>
                  <a:schemeClr val="tx1"/>
                </a:solidFill>
              </a:endParaRPr>
            </a:p>
          </p:txBody>
        </p:sp>
        <p:pic>
          <p:nvPicPr>
            <p:cNvPr id="95" name="Pictur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auto">
            <a:xfrm>
              <a:off x="3651015" y="5404989"/>
              <a:ext cx="1792611" cy="83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U_E"/>
          <p:cNvGrpSpPr>
            <a:grpSpLocks/>
          </p:cNvGrpSpPr>
          <p:nvPr/>
        </p:nvGrpSpPr>
        <p:grpSpPr bwMode="auto">
          <a:xfrm>
            <a:off x="3082133" y="2200912"/>
            <a:ext cx="2036762" cy="2787650"/>
            <a:chOff x="3547874" y="3805941"/>
            <a:chExt cx="2036890" cy="2788601"/>
          </a:xfrm>
        </p:grpSpPr>
        <p:sp>
          <p:nvSpPr>
            <p:cNvPr id="97" name="ea"/>
            <p:cNvSpPr txBox="1">
              <a:spLocks noChangeArrowheads="1"/>
            </p:cNvSpPr>
            <p:nvPr/>
          </p:nvSpPr>
          <p:spPr bwMode="auto">
            <a:xfrm>
              <a:off x="3547874" y="3805941"/>
              <a:ext cx="2036890" cy="14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8800" b="1">
                  <a:solidFill>
                    <a:schemeClr val="tx1"/>
                  </a:solidFill>
                </a:rPr>
                <a:t>u_e</a:t>
              </a:r>
              <a:endParaRPr lang="en-GB" altLang="en-US" sz="13800" b="1">
                <a:solidFill>
                  <a:schemeClr val="tx1"/>
                </a:solidFill>
              </a:endParaRPr>
            </a:p>
          </p:txBody>
        </p:sp>
        <p:pic>
          <p:nvPicPr>
            <p:cNvPr id="100" name="Picture 1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53949" y="5327022"/>
              <a:ext cx="1400787" cy="12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445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500"/>
                                        <p:tgtEl>
                                          <p:spTgt spid="88"/>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500"/>
                                        <p:tgtEl>
                                          <p:spTgt spid="88"/>
                                        </p:tgtEl>
                                      </p:cBhvr>
                                    </p:animEffect>
                                    <p:set>
                                      <p:cBhvr>
                                        <p:cTn id="15" dur="1" fill="hold">
                                          <p:stCondLst>
                                            <p:cond delay="499"/>
                                          </p:stCondLst>
                                        </p:cTn>
                                        <p:tgtEl>
                                          <p:spTgt spid="88"/>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1500"/>
                                        <p:tgtEl>
                                          <p:spTgt spid="85"/>
                                        </p:tgtEl>
                                      </p:cBhvr>
                                    </p:animEffect>
                                  </p:childTnLst>
                                </p:cTn>
                              </p:par>
                            </p:childTnLst>
                          </p:cTn>
                        </p:par>
                        <p:par>
                          <p:cTn id="20" fill="hold">
                            <p:stCondLst>
                              <p:cond delay="4000"/>
                            </p:stCondLst>
                            <p:childTnLst>
                              <p:par>
                                <p:cTn id="21" presetID="10" presetClass="exit" presetSubtype="0" fill="hold" nodeType="afterEffect">
                                  <p:stCondLst>
                                    <p:cond delay="0"/>
                                  </p:stCondLst>
                                  <p:childTnLst>
                                    <p:animEffect transition="out" filter="fade">
                                      <p:cBhvr>
                                        <p:cTn id="22" dur="500"/>
                                        <p:tgtEl>
                                          <p:spTgt spid="85"/>
                                        </p:tgtEl>
                                      </p:cBhvr>
                                    </p:animEffect>
                                    <p:set>
                                      <p:cBhvr>
                                        <p:cTn id="23" dur="1" fill="hold">
                                          <p:stCondLst>
                                            <p:cond delay="499"/>
                                          </p:stCondLst>
                                        </p:cTn>
                                        <p:tgtEl>
                                          <p:spTgt spid="85"/>
                                        </p:tgtEl>
                                        <p:attrNameLst>
                                          <p:attrName>style.visibility</p:attrName>
                                        </p:attrNameLst>
                                      </p:cBhvr>
                                      <p:to>
                                        <p:strVal val="hidden"/>
                                      </p:to>
                                    </p:se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500"/>
                                        <p:tgtEl>
                                          <p:spTgt spid="129"/>
                                        </p:tgtEl>
                                      </p:cBhvr>
                                    </p:animEffect>
                                  </p:childTnLst>
                                </p:cTn>
                              </p:par>
                            </p:childTnLst>
                          </p:cTn>
                        </p:par>
                        <p:par>
                          <p:cTn id="28" fill="hold">
                            <p:stCondLst>
                              <p:cond delay="6000"/>
                            </p:stCondLst>
                            <p:childTnLst>
                              <p:par>
                                <p:cTn id="29" presetID="10" presetClass="exit" presetSubtype="0" fill="hold" nodeType="afterEffect">
                                  <p:stCondLst>
                                    <p:cond delay="0"/>
                                  </p:stCondLst>
                                  <p:childTnLst>
                                    <p:animEffect transition="out" filter="fade">
                                      <p:cBhvr>
                                        <p:cTn id="30" dur="500"/>
                                        <p:tgtEl>
                                          <p:spTgt spid="129"/>
                                        </p:tgtEl>
                                      </p:cBhvr>
                                    </p:animEffect>
                                    <p:set>
                                      <p:cBhvr>
                                        <p:cTn id="31" dur="1" fill="hold">
                                          <p:stCondLst>
                                            <p:cond delay="499"/>
                                          </p:stCondLst>
                                        </p:cTn>
                                        <p:tgtEl>
                                          <p:spTgt spid="129"/>
                                        </p:tgtEl>
                                        <p:attrNameLst>
                                          <p:attrName>style.visibility</p:attrName>
                                        </p:attrNameLst>
                                      </p:cBhvr>
                                      <p:to>
                                        <p:strVal val="hidden"/>
                                      </p:to>
                                    </p:se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145"/>
                                        </p:tgtEl>
                                        <p:attrNameLst>
                                          <p:attrName>style.visibility</p:attrName>
                                        </p:attrNameLst>
                                      </p:cBhvr>
                                      <p:to>
                                        <p:strVal val="visible"/>
                                      </p:to>
                                    </p:set>
                                    <p:animEffect transition="in" filter="fade">
                                      <p:cBhvr>
                                        <p:cTn id="35" dur="1500"/>
                                        <p:tgtEl>
                                          <p:spTgt spid="145"/>
                                        </p:tgtEl>
                                      </p:cBhvr>
                                    </p:animEffect>
                                  </p:childTnLst>
                                </p:cTn>
                              </p:par>
                            </p:childTnLst>
                          </p:cTn>
                        </p:par>
                        <p:par>
                          <p:cTn id="36" fill="hold">
                            <p:stCondLst>
                              <p:cond delay="8000"/>
                            </p:stCondLst>
                            <p:childTnLst>
                              <p:par>
                                <p:cTn id="37" presetID="10" presetClass="exit" presetSubtype="0" fill="hold" nodeType="afterEffect">
                                  <p:stCondLst>
                                    <p:cond delay="0"/>
                                  </p:stCondLst>
                                  <p:childTnLst>
                                    <p:animEffect transition="out" filter="fade">
                                      <p:cBhvr>
                                        <p:cTn id="38" dur="500"/>
                                        <p:tgtEl>
                                          <p:spTgt spid="145"/>
                                        </p:tgtEl>
                                      </p:cBhvr>
                                    </p:animEffect>
                                    <p:set>
                                      <p:cBhvr>
                                        <p:cTn id="39" dur="1" fill="hold">
                                          <p:stCondLst>
                                            <p:cond delay="499"/>
                                          </p:stCondLst>
                                        </p:cTn>
                                        <p:tgtEl>
                                          <p:spTgt spid="145"/>
                                        </p:tgtEl>
                                        <p:attrNameLst>
                                          <p:attrName>style.visibility</p:attrName>
                                        </p:attrNameLst>
                                      </p:cBhvr>
                                      <p:to>
                                        <p:strVal val="hidden"/>
                                      </p:to>
                                    </p:set>
                                  </p:childTnLst>
                                </p:cTn>
                              </p:par>
                            </p:childTnLst>
                          </p:cTn>
                        </p:par>
                        <p:par>
                          <p:cTn id="40" fill="hold">
                            <p:stCondLst>
                              <p:cond delay="8500"/>
                            </p:stCondLst>
                            <p:childTnLst>
                              <p:par>
                                <p:cTn id="41" presetID="10" presetClass="entr" presetSubtype="0" fill="hold"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1500"/>
                                        <p:tgtEl>
                                          <p:spTgt spid="108"/>
                                        </p:tgtEl>
                                      </p:cBhvr>
                                    </p:animEffect>
                                  </p:childTnLst>
                                </p:cTn>
                              </p:par>
                            </p:childTnLst>
                          </p:cTn>
                        </p:par>
                        <p:par>
                          <p:cTn id="44" fill="hold">
                            <p:stCondLst>
                              <p:cond delay="10000"/>
                            </p:stCondLst>
                            <p:childTnLst>
                              <p:par>
                                <p:cTn id="45" presetID="10" presetClass="exit" presetSubtype="0" fill="hold" nodeType="afterEffect">
                                  <p:stCondLst>
                                    <p:cond delay="0"/>
                                  </p:stCondLst>
                                  <p:childTnLst>
                                    <p:animEffect transition="out" filter="fade">
                                      <p:cBhvr>
                                        <p:cTn id="46" dur="500"/>
                                        <p:tgtEl>
                                          <p:spTgt spid="108"/>
                                        </p:tgtEl>
                                      </p:cBhvr>
                                    </p:animEffect>
                                    <p:set>
                                      <p:cBhvr>
                                        <p:cTn id="47" dur="1" fill="hold">
                                          <p:stCondLst>
                                            <p:cond delay="499"/>
                                          </p:stCondLst>
                                        </p:cTn>
                                        <p:tgtEl>
                                          <p:spTgt spid="108"/>
                                        </p:tgtEl>
                                        <p:attrNameLst>
                                          <p:attrName>style.visibility</p:attrName>
                                        </p:attrNameLst>
                                      </p:cBhvr>
                                      <p:to>
                                        <p:strVal val="hidden"/>
                                      </p:to>
                                    </p:set>
                                  </p:childTnLst>
                                </p:cTn>
                              </p:par>
                            </p:childTnLst>
                          </p:cTn>
                        </p:par>
                        <p:par>
                          <p:cTn id="48" fill="hold">
                            <p:stCondLst>
                              <p:cond delay="10500"/>
                            </p:stCondLst>
                            <p:childTnLst>
                              <p:par>
                                <p:cTn id="49" presetID="10" presetClass="entr" presetSubtype="0"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1500"/>
                                        <p:tgtEl>
                                          <p:spTgt spid="98"/>
                                        </p:tgtEl>
                                      </p:cBhvr>
                                    </p:animEffect>
                                  </p:childTnLst>
                                </p:cTn>
                              </p:par>
                            </p:childTnLst>
                          </p:cTn>
                        </p:par>
                        <p:par>
                          <p:cTn id="52" fill="hold">
                            <p:stCondLst>
                              <p:cond delay="12000"/>
                            </p:stCondLst>
                            <p:childTnLst>
                              <p:par>
                                <p:cTn id="53" presetID="10" presetClass="exit" presetSubtype="0" fill="hold" nodeType="after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childTnLst>
                          </p:cTn>
                        </p:par>
                        <p:par>
                          <p:cTn id="56" fill="hold">
                            <p:stCondLst>
                              <p:cond delay="12500"/>
                            </p:stCondLst>
                            <p:childTnLst>
                              <p:par>
                                <p:cTn id="57" presetID="10" presetClass="entr" presetSubtype="0" fill="hold" nodeType="after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fade">
                                      <p:cBhvr>
                                        <p:cTn id="59" dur="1500"/>
                                        <p:tgtEl>
                                          <p:spTgt spid="154"/>
                                        </p:tgtEl>
                                      </p:cBhvr>
                                    </p:animEffect>
                                  </p:childTnLst>
                                </p:cTn>
                              </p:par>
                            </p:childTnLst>
                          </p:cTn>
                        </p:par>
                        <p:par>
                          <p:cTn id="60" fill="hold">
                            <p:stCondLst>
                              <p:cond delay="14000"/>
                            </p:stCondLst>
                            <p:childTnLst>
                              <p:par>
                                <p:cTn id="61" presetID="10" presetClass="exit" presetSubtype="0" fill="hold" nodeType="afterEffect">
                                  <p:stCondLst>
                                    <p:cond delay="0"/>
                                  </p:stCondLst>
                                  <p:childTnLst>
                                    <p:animEffect transition="out" filter="fade">
                                      <p:cBhvr>
                                        <p:cTn id="62" dur="500"/>
                                        <p:tgtEl>
                                          <p:spTgt spid="154"/>
                                        </p:tgtEl>
                                      </p:cBhvr>
                                    </p:animEffect>
                                    <p:set>
                                      <p:cBhvr>
                                        <p:cTn id="63" dur="1" fill="hold">
                                          <p:stCondLst>
                                            <p:cond delay="499"/>
                                          </p:stCondLst>
                                        </p:cTn>
                                        <p:tgtEl>
                                          <p:spTgt spid="154"/>
                                        </p:tgtEl>
                                        <p:attrNameLst>
                                          <p:attrName>style.visibility</p:attrName>
                                        </p:attrNameLst>
                                      </p:cBhvr>
                                      <p:to>
                                        <p:strVal val="hidden"/>
                                      </p:to>
                                    </p:set>
                                  </p:childTnLst>
                                </p:cTn>
                              </p:par>
                            </p:childTnLst>
                          </p:cTn>
                        </p:par>
                        <p:par>
                          <p:cTn id="64" fill="hold">
                            <p:stCondLst>
                              <p:cond delay="14500"/>
                            </p:stCondLst>
                            <p:childTnLst>
                              <p:par>
                                <p:cTn id="65" presetID="10" presetClass="entr" presetSubtype="0" fill="hold"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1500"/>
                                        <p:tgtEl>
                                          <p:spTgt spid="102"/>
                                        </p:tgtEl>
                                      </p:cBhvr>
                                    </p:animEffect>
                                  </p:childTnLst>
                                </p:cTn>
                              </p:par>
                            </p:childTnLst>
                          </p:cTn>
                        </p:par>
                        <p:par>
                          <p:cTn id="68" fill="hold">
                            <p:stCondLst>
                              <p:cond delay="16000"/>
                            </p:stCondLst>
                            <p:childTnLst>
                              <p:par>
                                <p:cTn id="69" presetID="10" presetClass="exit" presetSubtype="0" fill="hold" nodeType="afterEffect">
                                  <p:stCondLst>
                                    <p:cond delay="0"/>
                                  </p:stCondLst>
                                  <p:childTnLst>
                                    <p:animEffect transition="out" filter="fade">
                                      <p:cBhvr>
                                        <p:cTn id="70" dur="500"/>
                                        <p:tgtEl>
                                          <p:spTgt spid="102"/>
                                        </p:tgtEl>
                                      </p:cBhvr>
                                    </p:animEffect>
                                    <p:set>
                                      <p:cBhvr>
                                        <p:cTn id="71" dur="1" fill="hold">
                                          <p:stCondLst>
                                            <p:cond delay="499"/>
                                          </p:stCondLst>
                                        </p:cTn>
                                        <p:tgtEl>
                                          <p:spTgt spid="102"/>
                                        </p:tgtEl>
                                        <p:attrNameLst>
                                          <p:attrName>style.visibility</p:attrName>
                                        </p:attrNameLst>
                                      </p:cBhvr>
                                      <p:to>
                                        <p:strVal val="hidden"/>
                                      </p:to>
                                    </p:set>
                                  </p:childTnLst>
                                </p:cTn>
                              </p:par>
                            </p:childTnLst>
                          </p:cTn>
                        </p:par>
                        <p:par>
                          <p:cTn id="72" fill="hold">
                            <p:stCondLst>
                              <p:cond delay="16500"/>
                            </p:stCondLst>
                            <p:childTnLst>
                              <p:par>
                                <p:cTn id="73" presetID="10" presetClass="entr" presetSubtype="0" fill="hold" nodeType="afterEffect">
                                  <p:stCondLst>
                                    <p:cond delay="0"/>
                                  </p:stCondLst>
                                  <p:childTnLst>
                                    <p:set>
                                      <p:cBhvr>
                                        <p:cTn id="74" dur="1" fill="hold">
                                          <p:stCondLst>
                                            <p:cond delay="0"/>
                                          </p:stCondLst>
                                        </p:cTn>
                                        <p:tgtEl>
                                          <p:spTgt spid="157"/>
                                        </p:tgtEl>
                                        <p:attrNameLst>
                                          <p:attrName>style.visibility</p:attrName>
                                        </p:attrNameLst>
                                      </p:cBhvr>
                                      <p:to>
                                        <p:strVal val="visible"/>
                                      </p:to>
                                    </p:set>
                                    <p:animEffect transition="in" filter="fade">
                                      <p:cBhvr>
                                        <p:cTn id="75" dur="1500"/>
                                        <p:tgtEl>
                                          <p:spTgt spid="157"/>
                                        </p:tgtEl>
                                      </p:cBhvr>
                                    </p:animEffect>
                                  </p:childTnLst>
                                </p:cTn>
                              </p:par>
                            </p:childTnLst>
                          </p:cTn>
                        </p:par>
                        <p:par>
                          <p:cTn id="76" fill="hold">
                            <p:stCondLst>
                              <p:cond delay="18000"/>
                            </p:stCondLst>
                            <p:childTnLst>
                              <p:par>
                                <p:cTn id="77" presetID="10" presetClass="exit" presetSubtype="0" fill="hold" nodeType="afterEffect">
                                  <p:stCondLst>
                                    <p:cond delay="0"/>
                                  </p:stCondLst>
                                  <p:childTnLst>
                                    <p:animEffect transition="out" filter="fade">
                                      <p:cBhvr>
                                        <p:cTn id="78" dur="500"/>
                                        <p:tgtEl>
                                          <p:spTgt spid="157"/>
                                        </p:tgtEl>
                                      </p:cBhvr>
                                    </p:animEffect>
                                    <p:set>
                                      <p:cBhvr>
                                        <p:cTn id="79" dur="1" fill="hold">
                                          <p:stCondLst>
                                            <p:cond delay="499"/>
                                          </p:stCondLst>
                                        </p:cTn>
                                        <p:tgtEl>
                                          <p:spTgt spid="157"/>
                                        </p:tgtEl>
                                        <p:attrNameLst>
                                          <p:attrName>style.visibility</p:attrName>
                                        </p:attrNameLst>
                                      </p:cBhvr>
                                      <p:to>
                                        <p:strVal val="hidden"/>
                                      </p:to>
                                    </p:set>
                                  </p:childTnLst>
                                </p:cTn>
                              </p:par>
                            </p:childTnLst>
                          </p:cTn>
                        </p:par>
                        <p:par>
                          <p:cTn id="80" fill="hold">
                            <p:stCondLst>
                              <p:cond delay="18500"/>
                            </p:stCondLst>
                            <p:childTnLst>
                              <p:par>
                                <p:cTn id="81" presetID="10" presetClass="entr" presetSubtype="0" fill="hold" nodeType="after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fade">
                                      <p:cBhvr>
                                        <p:cTn id="83" dur="1500"/>
                                        <p:tgtEl>
                                          <p:spTgt spid="124"/>
                                        </p:tgtEl>
                                      </p:cBhvr>
                                    </p:animEffect>
                                  </p:childTnLst>
                                </p:cTn>
                              </p:par>
                            </p:childTnLst>
                          </p:cTn>
                        </p:par>
                        <p:par>
                          <p:cTn id="84" fill="hold">
                            <p:stCondLst>
                              <p:cond delay="20000"/>
                            </p:stCondLst>
                            <p:childTnLst>
                              <p:par>
                                <p:cTn id="85" presetID="10" presetClass="exit" presetSubtype="0" fill="hold" nodeType="afterEffect">
                                  <p:stCondLst>
                                    <p:cond delay="0"/>
                                  </p:stCondLst>
                                  <p:childTnLst>
                                    <p:animEffect transition="out" filter="fade">
                                      <p:cBhvr>
                                        <p:cTn id="86" dur="500"/>
                                        <p:tgtEl>
                                          <p:spTgt spid="124"/>
                                        </p:tgtEl>
                                      </p:cBhvr>
                                    </p:animEffect>
                                    <p:set>
                                      <p:cBhvr>
                                        <p:cTn id="87" dur="1" fill="hold">
                                          <p:stCondLst>
                                            <p:cond delay="499"/>
                                          </p:stCondLst>
                                        </p:cTn>
                                        <p:tgtEl>
                                          <p:spTgt spid="124"/>
                                        </p:tgtEl>
                                        <p:attrNameLst>
                                          <p:attrName>style.visibility</p:attrName>
                                        </p:attrNameLst>
                                      </p:cBhvr>
                                      <p:to>
                                        <p:strVal val="hidden"/>
                                      </p:to>
                                    </p:set>
                                  </p:childTnLst>
                                </p:cTn>
                              </p:par>
                            </p:childTnLst>
                          </p:cTn>
                        </p:par>
                        <p:par>
                          <p:cTn id="88" fill="hold">
                            <p:stCondLst>
                              <p:cond delay="20500"/>
                            </p:stCondLst>
                            <p:childTnLst>
                              <p:par>
                                <p:cTn id="89" presetID="10" presetClass="entr" presetSubtype="0" fill="hold" nodeType="afterEffect">
                                  <p:stCondLst>
                                    <p:cond delay="0"/>
                                  </p:stCondLst>
                                  <p:childTnLst>
                                    <p:set>
                                      <p:cBhvr>
                                        <p:cTn id="90" dur="1" fill="hold">
                                          <p:stCondLst>
                                            <p:cond delay="0"/>
                                          </p:stCondLst>
                                        </p:cTn>
                                        <p:tgtEl>
                                          <p:spTgt spid="160"/>
                                        </p:tgtEl>
                                        <p:attrNameLst>
                                          <p:attrName>style.visibility</p:attrName>
                                        </p:attrNameLst>
                                      </p:cBhvr>
                                      <p:to>
                                        <p:strVal val="visible"/>
                                      </p:to>
                                    </p:set>
                                    <p:animEffect transition="in" filter="fade">
                                      <p:cBhvr>
                                        <p:cTn id="91" dur="1500"/>
                                        <p:tgtEl>
                                          <p:spTgt spid="160"/>
                                        </p:tgtEl>
                                      </p:cBhvr>
                                    </p:animEffect>
                                  </p:childTnLst>
                                </p:cTn>
                              </p:par>
                            </p:childTnLst>
                          </p:cTn>
                        </p:par>
                        <p:par>
                          <p:cTn id="92" fill="hold">
                            <p:stCondLst>
                              <p:cond delay="22000"/>
                            </p:stCondLst>
                            <p:childTnLst>
                              <p:par>
                                <p:cTn id="93" presetID="10" presetClass="exit" presetSubtype="0" fill="hold" nodeType="afterEffect">
                                  <p:stCondLst>
                                    <p:cond delay="0"/>
                                  </p:stCondLst>
                                  <p:childTnLst>
                                    <p:animEffect transition="out" filter="fade">
                                      <p:cBhvr>
                                        <p:cTn id="94" dur="500"/>
                                        <p:tgtEl>
                                          <p:spTgt spid="160"/>
                                        </p:tgtEl>
                                      </p:cBhvr>
                                    </p:animEffect>
                                    <p:set>
                                      <p:cBhvr>
                                        <p:cTn id="95" dur="1" fill="hold">
                                          <p:stCondLst>
                                            <p:cond delay="499"/>
                                          </p:stCondLst>
                                        </p:cTn>
                                        <p:tgtEl>
                                          <p:spTgt spid="160"/>
                                        </p:tgtEl>
                                        <p:attrNameLst>
                                          <p:attrName>style.visibility</p:attrName>
                                        </p:attrNameLst>
                                      </p:cBhvr>
                                      <p:to>
                                        <p:strVal val="hidden"/>
                                      </p:to>
                                    </p:set>
                                  </p:childTnLst>
                                </p:cTn>
                              </p:par>
                            </p:childTnLst>
                          </p:cTn>
                        </p:par>
                        <p:par>
                          <p:cTn id="96" fill="hold">
                            <p:stCondLst>
                              <p:cond delay="22500"/>
                            </p:stCondLst>
                            <p:childTnLst>
                              <p:par>
                                <p:cTn id="97" presetID="10" presetClass="entr" presetSubtype="0" fill="hold" nodeType="after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fade">
                                      <p:cBhvr>
                                        <p:cTn id="99" dur="1500"/>
                                        <p:tgtEl>
                                          <p:spTgt spid="135"/>
                                        </p:tgtEl>
                                      </p:cBhvr>
                                    </p:animEffect>
                                  </p:childTnLst>
                                </p:cTn>
                              </p:par>
                            </p:childTnLst>
                          </p:cTn>
                        </p:par>
                        <p:par>
                          <p:cTn id="100" fill="hold">
                            <p:stCondLst>
                              <p:cond delay="24000"/>
                            </p:stCondLst>
                            <p:childTnLst>
                              <p:par>
                                <p:cTn id="101" presetID="10" presetClass="exit" presetSubtype="0" fill="hold" nodeType="afterEffect">
                                  <p:stCondLst>
                                    <p:cond delay="0"/>
                                  </p:stCondLst>
                                  <p:childTnLst>
                                    <p:animEffect transition="out" filter="fade">
                                      <p:cBhvr>
                                        <p:cTn id="102" dur="500"/>
                                        <p:tgtEl>
                                          <p:spTgt spid="135"/>
                                        </p:tgtEl>
                                      </p:cBhvr>
                                    </p:animEffect>
                                    <p:set>
                                      <p:cBhvr>
                                        <p:cTn id="103" dur="1" fill="hold">
                                          <p:stCondLst>
                                            <p:cond delay="499"/>
                                          </p:stCondLst>
                                        </p:cTn>
                                        <p:tgtEl>
                                          <p:spTgt spid="135"/>
                                        </p:tgtEl>
                                        <p:attrNameLst>
                                          <p:attrName>style.visibility</p:attrName>
                                        </p:attrNameLst>
                                      </p:cBhvr>
                                      <p:to>
                                        <p:strVal val="hidden"/>
                                      </p:to>
                                    </p:set>
                                  </p:childTnLst>
                                </p:cTn>
                              </p:par>
                            </p:childTnLst>
                          </p:cTn>
                        </p:par>
                        <p:par>
                          <p:cTn id="104" fill="hold">
                            <p:stCondLst>
                              <p:cond delay="24500"/>
                            </p:stCondLst>
                            <p:childTnLst>
                              <p:par>
                                <p:cTn id="105" presetID="10" presetClass="entr" presetSubtype="0"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fade">
                                      <p:cBhvr>
                                        <p:cTn id="107" dur="1500"/>
                                        <p:tgtEl>
                                          <p:spTgt spid="112"/>
                                        </p:tgtEl>
                                      </p:cBhvr>
                                    </p:animEffect>
                                  </p:childTnLst>
                                </p:cTn>
                              </p:par>
                            </p:childTnLst>
                          </p:cTn>
                        </p:par>
                        <p:par>
                          <p:cTn id="108" fill="hold">
                            <p:stCondLst>
                              <p:cond delay="26000"/>
                            </p:stCondLst>
                            <p:childTnLst>
                              <p:par>
                                <p:cTn id="109" presetID="10" presetClass="exit" presetSubtype="0" fill="hold" nodeType="afterEffect">
                                  <p:stCondLst>
                                    <p:cond delay="0"/>
                                  </p:stCondLst>
                                  <p:childTnLst>
                                    <p:animEffect transition="out" filter="fade">
                                      <p:cBhvr>
                                        <p:cTn id="110" dur="500"/>
                                        <p:tgtEl>
                                          <p:spTgt spid="112"/>
                                        </p:tgtEl>
                                      </p:cBhvr>
                                    </p:animEffect>
                                    <p:set>
                                      <p:cBhvr>
                                        <p:cTn id="111" dur="1" fill="hold">
                                          <p:stCondLst>
                                            <p:cond delay="499"/>
                                          </p:stCondLst>
                                        </p:cTn>
                                        <p:tgtEl>
                                          <p:spTgt spid="112"/>
                                        </p:tgtEl>
                                        <p:attrNameLst>
                                          <p:attrName>style.visibility</p:attrName>
                                        </p:attrNameLst>
                                      </p:cBhvr>
                                      <p:to>
                                        <p:strVal val="hidden"/>
                                      </p:to>
                                    </p:set>
                                  </p:childTnLst>
                                </p:cTn>
                              </p:par>
                            </p:childTnLst>
                          </p:cTn>
                        </p:par>
                        <p:par>
                          <p:cTn id="112" fill="hold">
                            <p:stCondLst>
                              <p:cond delay="26500"/>
                            </p:stCondLst>
                            <p:childTnLst>
                              <p:par>
                                <p:cTn id="113" presetID="10" presetClass="entr" presetSubtype="0" fill="hold" nodeType="after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fade">
                                      <p:cBhvr>
                                        <p:cTn id="115" dur="1500"/>
                                        <p:tgtEl>
                                          <p:spTgt spid="83"/>
                                        </p:tgtEl>
                                      </p:cBhvr>
                                    </p:animEffect>
                                  </p:childTnLst>
                                </p:cTn>
                              </p:par>
                            </p:childTnLst>
                          </p:cTn>
                        </p:par>
                        <p:par>
                          <p:cTn id="116" fill="hold">
                            <p:stCondLst>
                              <p:cond delay="28000"/>
                            </p:stCondLst>
                            <p:childTnLst>
                              <p:par>
                                <p:cTn id="117" presetID="10" presetClass="exit" presetSubtype="0" fill="hold" nodeType="afterEffect">
                                  <p:stCondLst>
                                    <p:cond delay="0"/>
                                  </p:stCondLst>
                                  <p:childTnLst>
                                    <p:animEffect transition="out" filter="fade">
                                      <p:cBhvr>
                                        <p:cTn id="118" dur="500"/>
                                        <p:tgtEl>
                                          <p:spTgt spid="83"/>
                                        </p:tgtEl>
                                      </p:cBhvr>
                                    </p:animEffect>
                                    <p:set>
                                      <p:cBhvr>
                                        <p:cTn id="119" dur="1" fill="hold">
                                          <p:stCondLst>
                                            <p:cond delay="499"/>
                                          </p:stCondLst>
                                        </p:cTn>
                                        <p:tgtEl>
                                          <p:spTgt spid="83"/>
                                        </p:tgtEl>
                                        <p:attrNameLst>
                                          <p:attrName>style.visibility</p:attrName>
                                        </p:attrNameLst>
                                      </p:cBhvr>
                                      <p:to>
                                        <p:strVal val="hidden"/>
                                      </p:to>
                                    </p:set>
                                  </p:childTnLst>
                                </p:cTn>
                              </p:par>
                            </p:childTnLst>
                          </p:cTn>
                        </p:par>
                        <p:par>
                          <p:cTn id="120" fill="hold">
                            <p:stCondLst>
                              <p:cond delay="28500"/>
                            </p:stCondLst>
                            <p:childTnLst>
                              <p:par>
                                <p:cTn id="121" presetID="10" presetClass="entr" presetSubtype="0" fill="hold" nodeType="afterEffect">
                                  <p:stCondLst>
                                    <p:cond delay="0"/>
                                  </p:stCondLst>
                                  <p:childTnLst>
                                    <p:set>
                                      <p:cBhvr>
                                        <p:cTn id="122" dur="1" fill="hold">
                                          <p:stCondLst>
                                            <p:cond delay="0"/>
                                          </p:stCondLst>
                                        </p:cTn>
                                        <p:tgtEl>
                                          <p:spTgt spid="120"/>
                                        </p:tgtEl>
                                        <p:attrNameLst>
                                          <p:attrName>style.visibility</p:attrName>
                                        </p:attrNameLst>
                                      </p:cBhvr>
                                      <p:to>
                                        <p:strVal val="visible"/>
                                      </p:to>
                                    </p:set>
                                    <p:animEffect transition="in" filter="fade">
                                      <p:cBhvr>
                                        <p:cTn id="123" dur="1500"/>
                                        <p:tgtEl>
                                          <p:spTgt spid="120"/>
                                        </p:tgtEl>
                                      </p:cBhvr>
                                    </p:animEffect>
                                  </p:childTnLst>
                                </p:cTn>
                              </p:par>
                            </p:childTnLst>
                          </p:cTn>
                        </p:par>
                        <p:par>
                          <p:cTn id="124" fill="hold">
                            <p:stCondLst>
                              <p:cond delay="30000"/>
                            </p:stCondLst>
                            <p:childTnLst>
                              <p:par>
                                <p:cTn id="125" presetID="10" presetClass="exit" presetSubtype="0" fill="hold" nodeType="afterEffect">
                                  <p:stCondLst>
                                    <p:cond delay="0"/>
                                  </p:stCondLst>
                                  <p:childTnLst>
                                    <p:animEffect transition="out" filter="fade">
                                      <p:cBhvr>
                                        <p:cTn id="126" dur="500"/>
                                        <p:tgtEl>
                                          <p:spTgt spid="120"/>
                                        </p:tgtEl>
                                      </p:cBhvr>
                                    </p:animEffect>
                                    <p:set>
                                      <p:cBhvr>
                                        <p:cTn id="127" dur="1" fill="hold">
                                          <p:stCondLst>
                                            <p:cond delay="499"/>
                                          </p:stCondLst>
                                        </p:cTn>
                                        <p:tgtEl>
                                          <p:spTgt spid="120"/>
                                        </p:tgtEl>
                                        <p:attrNameLst>
                                          <p:attrName>style.visibility</p:attrName>
                                        </p:attrNameLst>
                                      </p:cBhvr>
                                      <p:to>
                                        <p:strVal val="hidden"/>
                                      </p:to>
                                    </p:set>
                                  </p:childTnLst>
                                </p:cTn>
                              </p:par>
                            </p:childTnLst>
                          </p:cTn>
                        </p:par>
                        <p:par>
                          <p:cTn id="128" fill="hold">
                            <p:stCondLst>
                              <p:cond delay="30500"/>
                            </p:stCondLst>
                            <p:childTnLst>
                              <p:par>
                                <p:cTn id="129" presetID="10" presetClass="entr" presetSubtype="0"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fade">
                                      <p:cBhvr>
                                        <p:cTn id="131" dur="1500"/>
                                        <p:tgtEl>
                                          <p:spTgt spid="96"/>
                                        </p:tgtEl>
                                      </p:cBhvr>
                                    </p:animEffect>
                                  </p:childTnLst>
                                </p:cTn>
                              </p:par>
                            </p:childTnLst>
                          </p:cTn>
                        </p:par>
                      </p:childTnLst>
                    </p:cTn>
                  </p:par>
                </p:childTnLst>
              </p:cTn>
              <p:nextCondLst>
                <p:cond evt="onClick" delay="0">
                  <p:tgtEl>
                    <p:spTgt spid="78"/>
                  </p:tgtEl>
                </p:cond>
              </p:nextCondLst>
            </p:seq>
            <p:seq concurrent="1" nextAc="seek">
              <p:cTn id="132" restart="whenNotActive" fill="hold" evtFilter="cancelBubble" nodeType="interactiveSeq">
                <p:stCondLst>
                  <p:cond evt="onClick" delay="0">
                    <p:tgtEl>
                      <p:spTgt spid="72"/>
                    </p:tgtEl>
                  </p:cond>
                </p:stCondLst>
                <p:endSync evt="end" delay="0">
                  <p:rtn val="all"/>
                </p:endSync>
                <p:childTnLst>
                  <p:par>
                    <p:cTn id="133" fill="hold">
                      <p:stCondLst>
                        <p:cond delay="0"/>
                      </p:stCondLst>
                      <p:childTnLst>
                        <p:par>
                          <p:cTn id="134" fill="hold">
                            <p:stCondLst>
                              <p:cond delay="0"/>
                            </p:stCondLst>
                            <p:childTnLst>
                              <p:par>
                                <p:cTn id="135" presetID="10" presetClass="exit" presetSubtype="0" fill="hold" grpId="1" nodeType="afterEffect">
                                  <p:stCondLst>
                                    <p:cond delay="0"/>
                                  </p:stCondLst>
                                  <p:childTnLst>
                                    <p:animEffect transition="out" filter="fade">
                                      <p:cBhvr>
                                        <p:cTn id="136" dur="500"/>
                                        <p:tgtEl>
                                          <p:spTgt spid="143"/>
                                        </p:tgtEl>
                                      </p:cBhvr>
                                    </p:animEffect>
                                    <p:set>
                                      <p:cBhvr>
                                        <p:cTn id="137" dur="1" fill="hold">
                                          <p:stCondLst>
                                            <p:cond delay="499"/>
                                          </p:stCondLst>
                                        </p:cTn>
                                        <p:tgtEl>
                                          <p:spTgt spid="143"/>
                                        </p:tgtEl>
                                        <p:attrNameLst>
                                          <p:attrName>style.visibility</p:attrName>
                                        </p:attrNameLst>
                                      </p:cBhvr>
                                      <p:to>
                                        <p:strVal val="hidden"/>
                                      </p:to>
                                    </p:set>
                                  </p:childTnLst>
                                </p:cTn>
                              </p:par>
                            </p:childTnLst>
                          </p:cTn>
                        </p:par>
                        <p:par>
                          <p:cTn id="138" fill="hold">
                            <p:stCondLst>
                              <p:cond delay="500"/>
                            </p:stCondLst>
                            <p:childTnLst>
                              <p:par>
                                <p:cTn id="139" presetID="10" presetClass="entr" presetSubtype="0" fill="hold" grpId="0" nodeType="afterEffect">
                                  <p:stCondLst>
                                    <p:cond delay="0"/>
                                  </p:stCondLst>
                                  <p:childTnLst>
                                    <p:set>
                                      <p:cBhvr>
                                        <p:cTn id="140" dur="1" fill="hold">
                                          <p:stCondLst>
                                            <p:cond delay="0"/>
                                          </p:stCondLst>
                                        </p:cTn>
                                        <p:tgtEl>
                                          <p:spTgt spid="148"/>
                                        </p:tgtEl>
                                        <p:attrNameLst>
                                          <p:attrName>style.visibility</p:attrName>
                                        </p:attrNameLst>
                                      </p:cBhvr>
                                      <p:to>
                                        <p:strVal val="visible"/>
                                      </p:to>
                                    </p:set>
                                    <p:animEffect transition="in" filter="fade">
                                      <p:cBhvr>
                                        <p:cTn id="141" dur="1500"/>
                                        <p:tgtEl>
                                          <p:spTgt spid="148"/>
                                        </p:tgtEl>
                                      </p:cBhvr>
                                    </p:animEffect>
                                  </p:childTnLst>
                                </p:cTn>
                              </p:par>
                            </p:childTnLst>
                          </p:cTn>
                        </p:par>
                        <p:par>
                          <p:cTn id="142" fill="hold">
                            <p:stCondLst>
                              <p:cond delay="2000"/>
                            </p:stCondLst>
                            <p:childTnLst>
                              <p:par>
                                <p:cTn id="143" presetID="10" presetClass="exit" presetSubtype="0" fill="hold" grpId="1" nodeType="afterEffect">
                                  <p:stCondLst>
                                    <p:cond delay="0"/>
                                  </p:stCondLst>
                                  <p:childTnLst>
                                    <p:animEffect transition="out" filter="fade">
                                      <p:cBhvr>
                                        <p:cTn id="144" dur="500"/>
                                        <p:tgtEl>
                                          <p:spTgt spid="148"/>
                                        </p:tgtEl>
                                      </p:cBhvr>
                                    </p:animEffect>
                                    <p:set>
                                      <p:cBhvr>
                                        <p:cTn id="145" dur="1" fill="hold">
                                          <p:stCondLst>
                                            <p:cond delay="499"/>
                                          </p:stCondLst>
                                        </p:cTn>
                                        <p:tgtEl>
                                          <p:spTgt spid="148"/>
                                        </p:tgtEl>
                                        <p:attrNameLst>
                                          <p:attrName>style.visibility</p:attrName>
                                        </p:attrNameLst>
                                      </p:cBhvr>
                                      <p:to>
                                        <p:strVal val="hidden"/>
                                      </p:to>
                                    </p:set>
                                  </p:childTnLst>
                                </p:cTn>
                              </p:par>
                            </p:childTnLst>
                          </p:cTn>
                        </p:par>
                        <p:par>
                          <p:cTn id="146" fill="hold">
                            <p:stCondLst>
                              <p:cond delay="2500"/>
                            </p:stCondLst>
                            <p:childTnLst>
                              <p:par>
                                <p:cTn id="147" presetID="10" presetClass="entr" presetSubtype="0" fill="hold" grpId="0" nodeType="afterEffect">
                                  <p:stCondLst>
                                    <p:cond delay="0"/>
                                  </p:stCondLst>
                                  <p:childTnLst>
                                    <p:set>
                                      <p:cBhvr>
                                        <p:cTn id="148" dur="1" fill="hold">
                                          <p:stCondLst>
                                            <p:cond delay="0"/>
                                          </p:stCondLst>
                                        </p:cTn>
                                        <p:tgtEl>
                                          <p:spTgt spid="149"/>
                                        </p:tgtEl>
                                        <p:attrNameLst>
                                          <p:attrName>style.visibility</p:attrName>
                                        </p:attrNameLst>
                                      </p:cBhvr>
                                      <p:to>
                                        <p:strVal val="visible"/>
                                      </p:to>
                                    </p:set>
                                    <p:animEffect transition="in" filter="fade">
                                      <p:cBhvr>
                                        <p:cTn id="149" dur="1500"/>
                                        <p:tgtEl>
                                          <p:spTgt spid="149"/>
                                        </p:tgtEl>
                                      </p:cBhvr>
                                    </p:animEffect>
                                  </p:childTnLst>
                                </p:cTn>
                              </p:par>
                            </p:childTnLst>
                          </p:cTn>
                        </p:par>
                        <p:par>
                          <p:cTn id="150" fill="hold">
                            <p:stCondLst>
                              <p:cond delay="4000"/>
                            </p:stCondLst>
                            <p:childTnLst>
                              <p:par>
                                <p:cTn id="151" presetID="10" presetClass="exit" presetSubtype="0" fill="hold" grpId="1" nodeType="afterEffect">
                                  <p:stCondLst>
                                    <p:cond delay="0"/>
                                  </p:stCondLst>
                                  <p:childTnLst>
                                    <p:animEffect transition="out" filter="fade">
                                      <p:cBhvr>
                                        <p:cTn id="152" dur="500"/>
                                        <p:tgtEl>
                                          <p:spTgt spid="149"/>
                                        </p:tgtEl>
                                      </p:cBhvr>
                                    </p:animEffect>
                                    <p:set>
                                      <p:cBhvr>
                                        <p:cTn id="153" dur="1" fill="hold">
                                          <p:stCondLst>
                                            <p:cond delay="499"/>
                                          </p:stCondLst>
                                        </p:cTn>
                                        <p:tgtEl>
                                          <p:spTgt spid="149"/>
                                        </p:tgtEl>
                                        <p:attrNameLst>
                                          <p:attrName>style.visibility</p:attrName>
                                        </p:attrNameLst>
                                      </p:cBhvr>
                                      <p:to>
                                        <p:strVal val="hidden"/>
                                      </p:to>
                                    </p:set>
                                  </p:childTnLst>
                                </p:cTn>
                              </p:par>
                            </p:childTnLst>
                          </p:cTn>
                        </p:par>
                        <p:par>
                          <p:cTn id="154" fill="hold">
                            <p:stCondLst>
                              <p:cond delay="4500"/>
                            </p:stCondLst>
                            <p:childTnLst>
                              <p:par>
                                <p:cTn id="155" presetID="10" presetClass="entr" presetSubtype="0" fill="hold" grpId="0" nodeType="afterEffect">
                                  <p:stCondLst>
                                    <p:cond delay="0"/>
                                  </p:stCondLst>
                                  <p:childTnLst>
                                    <p:set>
                                      <p:cBhvr>
                                        <p:cTn id="156" dur="1" fill="hold">
                                          <p:stCondLst>
                                            <p:cond delay="0"/>
                                          </p:stCondLst>
                                        </p:cTn>
                                        <p:tgtEl>
                                          <p:spTgt spid="152"/>
                                        </p:tgtEl>
                                        <p:attrNameLst>
                                          <p:attrName>style.visibility</p:attrName>
                                        </p:attrNameLst>
                                      </p:cBhvr>
                                      <p:to>
                                        <p:strVal val="visible"/>
                                      </p:to>
                                    </p:set>
                                    <p:animEffect transition="in" filter="fade">
                                      <p:cBhvr>
                                        <p:cTn id="157" dur="1500"/>
                                        <p:tgtEl>
                                          <p:spTgt spid="152"/>
                                        </p:tgtEl>
                                      </p:cBhvr>
                                    </p:animEffect>
                                  </p:childTnLst>
                                </p:cTn>
                              </p:par>
                            </p:childTnLst>
                          </p:cTn>
                        </p:par>
                        <p:par>
                          <p:cTn id="158" fill="hold">
                            <p:stCondLst>
                              <p:cond delay="6000"/>
                            </p:stCondLst>
                            <p:childTnLst>
                              <p:par>
                                <p:cTn id="159" presetID="10" presetClass="exit" presetSubtype="0" fill="hold" grpId="1" nodeType="afterEffect">
                                  <p:stCondLst>
                                    <p:cond delay="0"/>
                                  </p:stCondLst>
                                  <p:childTnLst>
                                    <p:animEffect transition="out" filter="fade">
                                      <p:cBhvr>
                                        <p:cTn id="160" dur="500"/>
                                        <p:tgtEl>
                                          <p:spTgt spid="152"/>
                                        </p:tgtEl>
                                      </p:cBhvr>
                                    </p:animEffect>
                                    <p:set>
                                      <p:cBhvr>
                                        <p:cTn id="161" dur="1" fill="hold">
                                          <p:stCondLst>
                                            <p:cond delay="499"/>
                                          </p:stCondLst>
                                        </p:cTn>
                                        <p:tgtEl>
                                          <p:spTgt spid="152"/>
                                        </p:tgtEl>
                                        <p:attrNameLst>
                                          <p:attrName>style.visibility</p:attrName>
                                        </p:attrNameLst>
                                      </p:cBhvr>
                                      <p:to>
                                        <p:strVal val="hidden"/>
                                      </p:to>
                                    </p:set>
                                  </p:childTnLst>
                                </p:cTn>
                              </p:par>
                            </p:childTnLst>
                          </p:cTn>
                        </p:par>
                        <p:par>
                          <p:cTn id="162" fill="hold">
                            <p:stCondLst>
                              <p:cond delay="6500"/>
                            </p:stCondLst>
                            <p:childTnLst>
                              <p:par>
                                <p:cTn id="163" presetID="10" presetClass="entr" presetSubtype="0" fill="hold" grpId="0" nodeType="afterEffect">
                                  <p:stCondLst>
                                    <p:cond delay="0"/>
                                  </p:stCondLst>
                                  <p:childTnLst>
                                    <p:set>
                                      <p:cBhvr>
                                        <p:cTn id="164" dur="1" fill="hold">
                                          <p:stCondLst>
                                            <p:cond delay="0"/>
                                          </p:stCondLst>
                                        </p:cTn>
                                        <p:tgtEl>
                                          <p:spTgt spid="150"/>
                                        </p:tgtEl>
                                        <p:attrNameLst>
                                          <p:attrName>style.visibility</p:attrName>
                                        </p:attrNameLst>
                                      </p:cBhvr>
                                      <p:to>
                                        <p:strVal val="visible"/>
                                      </p:to>
                                    </p:set>
                                    <p:animEffect transition="in" filter="fade">
                                      <p:cBhvr>
                                        <p:cTn id="165" dur="1500"/>
                                        <p:tgtEl>
                                          <p:spTgt spid="150"/>
                                        </p:tgtEl>
                                      </p:cBhvr>
                                    </p:animEffect>
                                  </p:childTnLst>
                                </p:cTn>
                              </p:par>
                            </p:childTnLst>
                          </p:cTn>
                        </p:par>
                        <p:par>
                          <p:cTn id="166" fill="hold">
                            <p:stCondLst>
                              <p:cond delay="8000"/>
                            </p:stCondLst>
                            <p:childTnLst>
                              <p:par>
                                <p:cTn id="167" presetID="10" presetClass="exit" presetSubtype="0" fill="hold" grpId="1" nodeType="afterEffect">
                                  <p:stCondLst>
                                    <p:cond delay="0"/>
                                  </p:stCondLst>
                                  <p:childTnLst>
                                    <p:animEffect transition="out" filter="fade">
                                      <p:cBhvr>
                                        <p:cTn id="168" dur="500"/>
                                        <p:tgtEl>
                                          <p:spTgt spid="150"/>
                                        </p:tgtEl>
                                      </p:cBhvr>
                                    </p:animEffect>
                                    <p:set>
                                      <p:cBhvr>
                                        <p:cTn id="169" dur="1" fill="hold">
                                          <p:stCondLst>
                                            <p:cond delay="499"/>
                                          </p:stCondLst>
                                        </p:cTn>
                                        <p:tgtEl>
                                          <p:spTgt spid="150"/>
                                        </p:tgtEl>
                                        <p:attrNameLst>
                                          <p:attrName>style.visibility</p:attrName>
                                        </p:attrNameLst>
                                      </p:cBhvr>
                                      <p:to>
                                        <p:strVal val="hidden"/>
                                      </p:to>
                                    </p:set>
                                  </p:childTnLst>
                                </p:cTn>
                              </p:par>
                            </p:childTnLst>
                          </p:cTn>
                        </p:par>
                        <p:par>
                          <p:cTn id="170" fill="hold">
                            <p:stCondLst>
                              <p:cond delay="8500"/>
                            </p:stCondLst>
                            <p:childTnLst>
                              <p:par>
                                <p:cTn id="171" presetID="10" presetClass="entr" presetSubtype="0" fill="hold" grpId="0" nodeType="afterEffect">
                                  <p:stCondLst>
                                    <p:cond delay="0"/>
                                  </p:stCondLst>
                                  <p:childTnLst>
                                    <p:set>
                                      <p:cBhvr>
                                        <p:cTn id="172" dur="1" fill="hold">
                                          <p:stCondLst>
                                            <p:cond delay="0"/>
                                          </p:stCondLst>
                                        </p:cTn>
                                        <p:tgtEl>
                                          <p:spTgt spid="151"/>
                                        </p:tgtEl>
                                        <p:attrNameLst>
                                          <p:attrName>style.visibility</p:attrName>
                                        </p:attrNameLst>
                                      </p:cBhvr>
                                      <p:to>
                                        <p:strVal val="visible"/>
                                      </p:to>
                                    </p:set>
                                    <p:animEffect transition="in" filter="fade">
                                      <p:cBhvr>
                                        <p:cTn id="173" dur="1500"/>
                                        <p:tgtEl>
                                          <p:spTgt spid="151"/>
                                        </p:tgtEl>
                                      </p:cBhvr>
                                    </p:animEffect>
                                  </p:childTnLst>
                                </p:cTn>
                              </p:par>
                            </p:childTnLst>
                          </p:cTn>
                        </p:par>
                        <p:par>
                          <p:cTn id="174" fill="hold">
                            <p:stCondLst>
                              <p:cond delay="10000"/>
                            </p:stCondLst>
                            <p:childTnLst>
                              <p:par>
                                <p:cTn id="175" presetID="10" presetClass="exit" presetSubtype="0" fill="hold" grpId="1" nodeType="afterEffect">
                                  <p:stCondLst>
                                    <p:cond delay="0"/>
                                  </p:stCondLst>
                                  <p:childTnLst>
                                    <p:animEffect transition="out" filter="fade">
                                      <p:cBhvr>
                                        <p:cTn id="176" dur="500"/>
                                        <p:tgtEl>
                                          <p:spTgt spid="151"/>
                                        </p:tgtEl>
                                      </p:cBhvr>
                                    </p:animEffect>
                                    <p:set>
                                      <p:cBhvr>
                                        <p:cTn id="177" dur="1" fill="hold">
                                          <p:stCondLst>
                                            <p:cond delay="499"/>
                                          </p:stCondLst>
                                        </p:cTn>
                                        <p:tgtEl>
                                          <p:spTgt spid="151"/>
                                        </p:tgtEl>
                                        <p:attrNameLst>
                                          <p:attrName>style.visibility</p:attrName>
                                        </p:attrNameLst>
                                      </p:cBhvr>
                                      <p:to>
                                        <p:strVal val="hidden"/>
                                      </p:to>
                                    </p:set>
                                  </p:childTnLst>
                                </p:cTn>
                              </p:par>
                            </p:childTnLst>
                          </p:cTn>
                        </p:par>
                        <p:par>
                          <p:cTn id="178" fill="hold">
                            <p:stCondLst>
                              <p:cond delay="10500"/>
                            </p:stCondLst>
                            <p:childTnLst>
                              <p:par>
                                <p:cTn id="179" presetID="10" presetClass="entr" presetSubtype="0" fill="hold" grpId="0" nodeType="afterEffect">
                                  <p:stCondLst>
                                    <p:cond delay="0"/>
                                  </p:stCondLst>
                                  <p:childTnLst>
                                    <p:set>
                                      <p:cBhvr>
                                        <p:cTn id="180" dur="1" fill="hold">
                                          <p:stCondLst>
                                            <p:cond delay="0"/>
                                          </p:stCondLst>
                                        </p:cTn>
                                        <p:tgtEl>
                                          <p:spTgt spid="79"/>
                                        </p:tgtEl>
                                        <p:attrNameLst>
                                          <p:attrName>style.visibility</p:attrName>
                                        </p:attrNameLst>
                                      </p:cBhvr>
                                      <p:to>
                                        <p:strVal val="visible"/>
                                      </p:to>
                                    </p:set>
                                    <p:animEffect transition="in" filter="fade">
                                      <p:cBhvr>
                                        <p:cTn id="181" dur="1500"/>
                                        <p:tgtEl>
                                          <p:spTgt spid="79"/>
                                        </p:tgtEl>
                                      </p:cBhvr>
                                    </p:animEffect>
                                  </p:childTnLst>
                                </p:cTn>
                              </p:par>
                            </p:childTnLst>
                          </p:cTn>
                        </p:par>
                        <p:par>
                          <p:cTn id="182" fill="hold">
                            <p:stCondLst>
                              <p:cond delay="12000"/>
                            </p:stCondLst>
                            <p:childTnLst>
                              <p:par>
                                <p:cTn id="183" presetID="10" presetClass="exit" presetSubtype="0" fill="hold" grpId="1" nodeType="afterEffect">
                                  <p:stCondLst>
                                    <p:cond delay="0"/>
                                  </p:stCondLst>
                                  <p:childTnLst>
                                    <p:animEffect transition="out" filter="fade">
                                      <p:cBhvr>
                                        <p:cTn id="184" dur="500"/>
                                        <p:tgtEl>
                                          <p:spTgt spid="79"/>
                                        </p:tgtEl>
                                      </p:cBhvr>
                                    </p:animEffect>
                                    <p:set>
                                      <p:cBhvr>
                                        <p:cTn id="185" dur="1" fill="hold">
                                          <p:stCondLst>
                                            <p:cond delay="499"/>
                                          </p:stCondLst>
                                        </p:cTn>
                                        <p:tgtEl>
                                          <p:spTgt spid="79"/>
                                        </p:tgtEl>
                                        <p:attrNameLst>
                                          <p:attrName>style.visibility</p:attrName>
                                        </p:attrNameLst>
                                      </p:cBhvr>
                                      <p:to>
                                        <p:strVal val="hidden"/>
                                      </p:to>
                                    </p:set>
                                  </p:childTnLst>
                                </p:cTn>
                              </p:par>
                            </p:childTnLst>
                          </p:cTn>
                        </p:par>
                        <p:par>
                          <p:cTn id="186" fill="hold">
                            <p:stCondLst>
                              <p:cond delay="12500"/>
                            </p:stCondLst>
                            <p:childTnLst>
                              <p:par>
                                <p:cTn id="187" presetID="10" presetClass="entr" presetSubtype="0" fill="hold" grpId="0" nodeType="afterEffect">
                                  <p:stCondLst>
                                    <p:cond delay="0"/>
                                  </p:stCondLst>
                                  <p:childTnLst>
                                    <p:set>
                                      <p:cBhvr>
                                        <p:cTn id="188" dur="1" fill="hold">
                                          <p:stCondLst>
                                            <p:cond delay="0"/>
                                          </p:stCondLst>
                                        </p:cTn>
                                        <p:tgtEl>
                                          <p:spTgt spid="139"/>
                                        </p:tgtEl>
                                        <p:attrNameLst>
                                          <p:attrName>style.visibility</p:attrName>
                                        </p:attrNameLst>
                                      </p:cBhvr>
                                      <p:to>
                                        <p:strVal val="visible"/>
                                      </p:to>
                                    </p:set>
                                    <p:animEffect transition="in" filter="fade">
                                      <p:cBhvr>
                                        <p:cTn id="189" dur="1500"/>
                                        <p:tgtEl>
                                          <p:spTgt spid="139"/>
                                        </p:tgtEl>
                                      </p:cBhvr>
                                    </p:animEffect>
                                  </p:childTnLst>
                                </p:cTn>
                              </p:par>
                            </p:childTnLst>
                          </p:cTn>
                        </p:par>
                        <p:par>
                          <p:cTn id="190" fill="hold">
                            <p:stCondLst>
                              <p:cond delay="14000"/>
                            </p:stCondLst>
                            <p:childTnLst>
                              <p:par>
                                <p:cTn id="191" presetID="10" presetClass="exit" presetSubtype="0" fill="hold" grpId="1" nodeType="afterEffect">
                                  <p:stCondLst>
                                    <p:cond delay="0"/>
                                  </p:stCondLst>
                                  <p:childTnLst>
                                    <p:animEffect transition="out" filter="fade">
                                      <p:cBhvr>
                                        <p:cTn id="192" dur="500"/>
                                        <p:tgtEl>
                                          <p:spTgt spid="139"/>
                                        </p:tgtEl>
                                      </p:cBhvr>
                                    </p:animEffect>
                                    <p:set>
                                      <p:cBhvr>
                                        <p:cTn id="193" dur="1" fill="hold">
                                          <p:stCondLst>
                                            <p:cond delay="499"/>
                                          </p:stCondLst>
                                        </p:cTn>
                                        <p:tgtEl>
                                          <p:spTgt spid="139"/>
                                        </p:tgtEl>
                                        <p:attrNameLst>
                                          <p:attrName>style.visibility</p:attrName>
                                        </p:attrNameLst>
                                      </p:cBhvr>
                                      <p:to>
                                        <p:strVal val="hidden"/>
                                      </p:to>
                                    </p:set>
                                  </p:childTnLst>
                                </p:cTn>
                              </p:par>
                            </p:childTnLst>
                          </p:cTn>
                        </p:par>
                        <p:par>
                          <p:cTn id="194" fill="hold">
                            <p:stCondLst>
                              <p:cond delay="14500"/>
                            </p:stCondLst>
                            <p:childTnLst>
                              <p:par>
                                <p:cTn id="195" presetID="10" presetClass="entr" presetSubtype="0" fill="hold" grpId="0" nodeType="after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1500"/>
                                        <p:tgtEl>
                                          <p:spTgt spid="87"/>
                                        </p:tgtEl>
                                      </p:cBhvr>
                                    </p:animEffect>
                                  </p:childTnLst>
                                </p:cTn>
                              </p:par>
                            </p:childTnLst>
                          </p:cTn>
                        </p:par>
                        <p:par>
                          <p:cTn id="198" fill="hold">
                            <p:stCondLst>
                              <p:cond delay="16000"/>
                            </p:stCondLst>
                            <p:childTnLst>
                              <p:par>
                                <p:cTn id="199" presetID="10" presetClass="exit" presetSubtype="0" fill="hold" grpId="1" nodeType="afterEffect">
                                  <p:stCondLst>
                                    <p:cond delay="0"/>
                                  </p:stCondLst>
                                  <p:childTnLst>
                                    <p:animEffect transition="out" filter="fade">
                                      <p:cBhvr>
                                        <p:cTn id="200" dur="500"/>
                                        <p:tgtEl>
                                          <p:spTgt spid="87"/>
                                        </p:tgtEl>
                                      </p:cBhvr>
                                    </p:animEffect>
                                    <p:set>
                                      <p:cBhvr>
                                        <p:cTn id="201" dur="1" fill="hold">
                                          <p:stCondLst>
                                            <p:cond delay="499"/>
                                          </p:stCondLst>
                                        </p:cTn>
                                        <p:tgtEl>
                                          <p:spTgt spid="87"/>
                                        </p:tgtEl>
                                        <p:attrNameLst>
                                          <p:attrName>style.visibility</p:attrName>
                                        </p:attrNameLst>
                                      </p:cBhvr>
                                      <p:to>
                                        <p:strVal val="hidden"/>
                                      </p:to>
                                    </p:set>
                                  </p:childTnLst>
                                </p:cTn>
                              </p:par>
                            </p:childTnLst>
                          </p:cTn>
                        </p:par>
                        <p:par>
                          <p:cTn id="202" fill="hold">
                            <p:stCondLst>
                              <p:cond delay="16500"/>
                            </p:stCondLst>
                            <p:childTnLst>
                              <p:par>
                                <p:cTn id="203" presetID="10" presetClass="entr" presetSubtype="0" fill="hold" grpId="0" nodeType="afterEffect">
                                  <p:stCondLst>
                                    <p:cond delay="0"/>
                                  </p:stCondLst>
                                  <p:childTnLst>
                                    <p:set>
                                      <p:cBhvr>
                                        <p:cTn id="204" dur="1" fill="hold">
                                          <p:stCondLst>
                                            <p:cond delay="0"/>
                                          </p:stCondLst>
                                        </p:cTn>
                                        <p:tgtEl>
                                          <p:spTgt spid="142"/>
                                        </p:tgtEl>
                                        <p:attrNameLst>
                                          <p:attrName>style.visibility</p:attrName>
                                        </p:attrNameLst>
                                      </p:cBhvr>
                                      <p:to>
                                        <p:strVal val="visible"/>
                                      </p:to>
                                    </p:set>
                                    <p:animEffect transition="in" filter="fade">
                                      <p:cBhvr>
                                        <p:cTn id="205" dur="1500"/>
                                        <p:tgtEl>
                                          <p:spTgt spid="142"/>
                                        </p:tgtEl>
                                      </p:cBhvr>
                                    </p:animEffect>
                                  </p:childTnLst>
                                </p:cTn>
                              </p:par>
                            </p:childTnLst>
                          </p:cTn>
                        </p:par>
                        <p:par>
                          <p:cTn id="206" fill="hold">
                            <p:stCondLst>
                              <p:cond delay="18000"/>
                            </p:stCondLst>
                            <p:childTnLst>
                              <p:par>
                                <p:cTn id="207" presetID="10" presetClass="exit" presetSubtype="0" fill="hold" grpId="1" nodeType="afterEffect">
                                  <p:stCondLst>
                                    <p:cond delay="0"/>
                                  </p:stCondLst>
                                  <p:childTnLst>
                                    <p:animEffect transition="out" filter="fade">
                                      <p:cBhvr>
                                        <p:cTn id="208" dur="500"/>
                                        <p:tgtEl>
                                          <p:spTgt spid="142"/>
                                        </p:tgtEl>
                                      </p:cBhvr>
                                    </p:animEffect>
                                    <p:set>
                                      <p:cBhvr>
                                        <p:cTn id="209" dur="1" fill="hold">
                                          <p:stCondLst>
                                            <p:cond delay="499"/>
                                          </p:stCondLst>
                                        </p:cTn>
                                        <p:tgtEl>
                                          <p:spTgt spid="142"/>
                                        </p:tgtEl>
                                        <p:attrNameLst>
                                          <p:attrName>style.visibility</p:attrName>
                                        </p:attrNameLst>
                                      </p:cBhvr>
                                      <p:to>
                                        <p:strVal val="hidden"/>
                                      </p:to>
                                    </p:set>
                                  </p:childTnLst>
                                </p:cTn>
                              </p:par>
                            </p:childTnLst>
                          </p:cTn>
                        </p:par>
                        <p:par>
                          <p:cTn id="210" fill="hold">
                            <p:stCondLst>
                              <p:cond delay="18500"/>
                            </p:stCondLst>
                            <p:childTnLst>
                              <p:par>
                                <p:cTn id="211" presetID="10"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500"/>
                                        <p:tgtEl>
                                          <p:spTgt spid="91"/>
                                        </p:tgtEl>
                                      </p:cBhvr>
                                    </p:animEffect>
                                  </p:childTnLst>
                                </p:cTn>
                              </p:par>
                            </p:childTnLst>
                          </p:cTn>
                        </p:par>
                        <p:par>
                          <p:cTn id="214" fill="hold">
                            <p:stCondLst>
                              <p:cond delay="20000"/>
                            </p:stCondLst>
                            <p:childTnLst>
                              <p:par>
                                <p:cTn id="215" presetID="10" presetClass="exit" presetSubtype="0" fill="hold" grpId="1" nodeType="afterEffect">
                                  <p:stCondLst>
                                    <p:cond delay="0"/>
                                  </p:stCondLst>
                                  <p:childTnLst>
                                    <p:animEffect transition="out" filter="fade">
                                      <p:cBhvr>
                                        <p:cTn id="216" dur="500"/>
                                        <p:tgtEl>
                                          <p:spTgt spid="91"/>
                                        </p:tgtEl>
                                      </p:cBhvr>
                                    </p:animEffect>
                                    <p:set>
                                      <p:cBhvr>
                                        <p:cTn id="217" dur="1" fill="hold">
                                          <p:stCondLst>
                                            <p:cond delay="499"/>
                                          </p:stCondLst>
                                        </p:cTn>
                                        <p:tgtEl>
                                          <p:spTgt spid="91"/>
                                        </p:tgtEl>
                                        <p:attrNameLst>
                                          <p:attrName>style.visibility</p:attrName>
                                        </p:attrNameLst>
                                      </p:cBhvr>
                                      <p:to>
                                        <p:strVal val="hidden"/>
                                      </p:to>
                                    </p:set>
                                  </p:childTnLst>
                                </p:cTn>
                              </p:par>
                            </p:childTnLst>
                          </p:cTn>
                        </p:par>
                        <p:par>
                          <p:cTn id="218" fill="hold">
                            <p:stCondLst>
                              <p:cond delay="20500"/>
                            </p:stCondLst>
                            <p:childTnLst>
                              <p:par>
                                <p:cTn id="219" presetID="10" presetClass="entr" presetSubtype="0" fill="hold" grpId="0" nodeType="afterEffect">
                                  <p:stCondLst>
                                    <p:cond delay="0"/>
                                  </p:stCondLst>
                                  <p:childTnLst>
                                    <p:set>
                                      <p:cBhvr>
                                        <p:cTn id="220" dur="1" fill="hold">
                                          <p:stCondLst>
                                            <p:cond delay="0"/>
                                          </p:stCondLst>
                                        </p:cTn>
                                        <p:tgtEl>
                                          <p:spTgt spid="93"/>
                                        </p:tgtEl>
                                        <p:attrNameLst>
                                          <p:attrName>style.visibility</p:attrName>
                                        </p:attrNameLst>
                                      </p:cBhvr>
                                      <p:to>
                                        <p:strVal val="visible"/>
                                      </p:to>
                                    </p:set>
                                    <p:animEffect transition="in" filter="fade">
                                      <p:cBhvr>
                                        <p:cTn id="221" dur="1500"/>
                                        <p:tgtEl>
                                          <p:spTgt spid="93"/>
                                        </p:tgtEl>
                                      </p:cBhvr>
                                    </p:animEffect>
                                  </p:childTnLst>
                                </p:cTn>
                              </p:par>
                            </p:childTnLst>
                          </p:cTn>
                        </p:par>
                        <p:par>
                          <p:cTn id="222" fill="hold">
                            <p:stCondLst>
                              <p:cond delay="22000"/>
                            </p:stCondLst>
                            <p:childTnLst>
                              <p:par>
                                <p:cTn id="223" presetID="10" presetClass="exit" presetSubtype="0" fill="hold" grpId="1" nodeType="afterEffect">
                                  <p:stCondLst>
                                    <p:cond delay="0"/>
                                  </p:stCondLst>
                                  <p:childTnLst>
                                    <p:animEffect transition="out" filter="fade">
                                      <p:cBhvr>
                                        <p:cTn id="224" dur="500"/>
                                        <p:tgtEl>
                                          <p:spTgt spid="93"/>
                                        </p:tgtEl>
                                      </p:cBhvr>
                                    </p:animEffect>
                                    <p:set>
                                      <p:cBhvr>
                                        <p:cTn id="225" dur="1" fill="hold">
                                          <p:stCondLst>
                                            <p:cond delay="499"/>
                                          </p:stCondLst>
                                        </p:cTn>
                                        <p:tgtEl>
                                          <p:spTgt spid="93"/>
                                        </p:tgtEl>
                                        <p:attrNameLst>
                                          <p:attrName>style.visibility</p:attrName>
                                        </p:attrNameLst>
                                      </p:cBhvr>
                                      <p:to>
                                        <p:strVal val="hidden"/>
                                      </p:to>
                                    </p:set>
                                  </p:childTnLst>
                                </p:cTn>
                              </p:par>
                            </p:childTnLst>
                          </p:cTn>
                        </p:par>
                        <p:par>
                          <p:cTn id="226" fill="hold">
                            <p:stCondLst>
                              <p:cond delay="22500"/>
                            </p:stCondLst>
                            <p:childTnLst>
                              <p:par>
                                <p:cTn id="227" presetID="10" presetClass="entr" presetSubtype="0" fill="hold" grpId="0" nodeType="afterEffect">
                                  <p:stCondLst>
                                    <p:cond delay="0"/>
                                  </p:stCondLst>
                                  <p:childTnLst>
                                    <p:set>
                                      <p:cBhvr>
                                        <p:cTn id="228" dur="1" fill="hold">
                                          <p:stCondLst>
                                            <p:cond delay="0"/>
                                          </p:stCondLst>
                                        </p:cTn>
                                        <p:tgtEl>
                                          <p:spTgt spid="94"/>
                                        </p:tgtEl>
                                        <p:attrNameLst>
                                          <p:attrName>style.visibility</p:attrName>
                                        </p:attrNameLst>
                                      </p:cBhvr>
                                      <p:to>
                                        <p:strVal val="visible"/>
                                      </p:to>
                                    </p:set>
                                    <p:animEffect transition="in" filter="fade">
                                      <p:cBhvr>
                                        <p:cTn id="229" dur="1500"/>
                                        <p:tgtEl>
                                          <p:spTgt spid="94"/>
                                        </p:tgtEl>
                                      </p:cBhvr>
                                    </p:animEffect>
                                  </p:childTnLst>
                                </p:cTn>
                              </p:par>
                            </p:childTnLst>
                          </p:cTn>
                        </p:par>
                        <p:par>
                          <p:cTn id="230" fill="hold">
                            <p:stCondLst>
                              <p:cond delay="24000"/>
                            </p:stCondLst>
                            <p:childTnLst>
                              <p:par>
                                <p:cTn id="231" presetID="10" presetClass="exit" presetSubtype="0" fill="hold" grpId="1" nodeType="afterEffect">
                                  <p:stCondLst>
                                    <p:cond delay="0"/>
                                  </p:stCondLst>
                                  <p:childTnLst>
                                    <p:animEffect transition="out" filter="fade">
                                      <p:cBhvr>
                                        <p:cTn id="232" dur="500"/>
                                        <p:tgtEl>
                                          <p:spTgt spid="94"/>
                                        </p:tgtEl>
                                      </p:cBhvr>
                                    </p:animEffect>
                                    <p:set>
                                      <p:cBhvr>
                                        <p:cTn id="233" dur="1" fill="hold">
                                          <p:stCondLst>
                                            <p:cond delay="499"/>
                                          </p:stCondLst>
                                        </p:cTn>
                                        <p:tgtEl>
                                          <p:spTgt spid="94"/>
                                        </p:tgtEl>
                                        <p:attrNameLst>
                                          <p:attrName>style.visibility</p:attrName>
                                        </p:attrNameLst>
                                      </p:cBhvr>
                                      <p:to>
                                        <p:strVal val="hidden"/>
                                      </p:to>
                                    </p:set>
                                  </p:childTnLst>
                                </p:cTn>
                              </p:par>
                            </p:childTnLst>
                          </p:cTn>
                        </p:par>
                        <p:par>
                          <p:cTn id="234" fill="hold">
                            <p:stCondLst>
                              <p:cond delay="24500"/>
                            </p:stCondLst>
                            <p:childTnLst>
                              <p:par>
                                <p:cTn id="235" presetID="10" presetClass="entr" presetSubtype="0" fill="hold" grpId="0" nodeType="afterEffect">
                                  <p:stCondLst>
                                    <p:cond delay="0"/>
                                  </p:stCondLst>
                                  <p:childTnLst>
                                    <p:set>
                                      <p:cBhvr>
                                        <p:cTn id="236" dur="1" fill="hold">
                                          <p:stCondLst>
                                            <p:cond delay="0"/>
                                          </p:stCondLst>
                                        </p:cTn>
                                        <p:tgtEl>
                                          <p:spTgt spid="144"/>
                                        </p:tgtEl>
                                        <p:attrNameLst>
                                          <p:attrName>style.visibility</p:attrName>
                                        </p:attrNameLst>
                                      </p:cBhvr>
                                      <p:to>
                                        <p:strVal val="visible"/>
                                      </p:to>
                                    </p:set>
                                    <p:animEffect transition="in" filter="fade">
                                      <p:cBhvr>
                                        <p:cTn id="237" dur="1500"/>
                                        <p:tgtEl>
                                          <p:spTgt spid="144"/>
                                        </p:tgtEl>
                                      </p:cBhvr>
                                    </p:animEffect>
                                  </p:childTnLst>
                                </p:cTn>
                              </p:par>
                            </p:childTnLst>
                          </p:cTn>
                        </p:par>
                        <p:par>
                          <p:cTn id="238" fill="hold">
                            <p:stCondLst>
                              <p:cond delay="26000"/>
                            </p:stCondLst>
                            <p:childTnLst>
                              <p:par>
                                <p:cTn id="239" presetID="10" presetClass="entr" presetSubtype="0"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Effect transition="in" filter="fade">
                                      <p:cBhvr>
                                        <p:cTn id="241" dur="1500"/>
                                        <p:tgtEl>
                                          <p:spTgt spid="153"/>
                                        </p:tgtEl>
                                      </p:cBhvr>
                                    </p:animEffect>
                                  </p:childTnLst>
                                </p:cTn>
                              </p:par>
                            </p:childTnLst>
                          </p:cTn>
                        </p:par>
                        <p:par>
                          <p:cTn id="242" fill="hold">
                            <p:stCondLst>
                              <p:cond delay="27500"/>
                            </p:stCondLst>
                            <p:childTnLst>
                              <p:par>
                                <p:cTn id="243" presetID="10" presetClass="exit" presetSubtype="0" fill="hold" grpId="1" nodeType="afterEffect">
                                  <p:stCondLst>
                                    <p:cond delay="0"/>
                                  </p:stCondLst>
                                  <p:childTnLst>
                                    <p:animEffect transition="out" filter="fade">
                                      <p:cBhvr>
                                        <p:cTn id="244" dur="500"/>
                                        <p:tgtEl>
                                          <p:spTgt spid="153"/>
                                        </p:tgtEl>
                                      </p:cBhvr>
                                    </p:animEffect>
                                    <p:set>
                                      <p:cBhvr>
                                        <p:cTn id="245" dur="1" fill="hold">
                                          <p:stCondLst>
                                            <p:cond delay="499"/>
                                          </p:stCondLst>
                                        </p:cTn>
                                        <p:tgtEl>
                                          <p:spTgt spid="153"/>
                                        </p:tgtEl>
                                        <p:attrNameLst>
                                          <p:attrName>style.visibility</p:attrName>
                                        </p:attrNameLst>
                                      </p:cBhvr>
                                      <p:to>
                                        <p:strVal val="hidden"/>
                                      </p:to>
                                    </p:set>
                                  </p:childTnLst>
                                </p:cTn>
                              </p:par>
                            </p:childTnLst>
                          </p:cTn>
                        </p:par>
                        <p:par>
                          <p:cTn id="246" fill="hold">
                            <p:stCondLst>
                              <p:cond delay="28000"/>
                            </p:stCondLst>
                            <p:childTnLst>
                              <p:par>
                                <p:cTn id="247" presetID="10" presetClass="entr" presetSubtype="0" fill="hold" grpId="0" nodeType="afterEffect">
                                  <p:stCondLst>
                                    <p:cond delay="0"/>
                                  </p:stCondLst>
                                  <p:childTnLst>
                                    <p:set>
                                      <p:cBhvr>
                                        <p:cTn id="248" dur="1" fill="hold">
                                          <p:stCondLst>
                                            <p:cond delay="0"/>
                                          </p:stCondLst>
                                        </p:cTn>
                                        <p:tgtEl>
                                          <p:spTgt spid="82"/>
                                        </p:tgtEl>
                                        <p:attrNameLst>
                                          <p:attrName>style.visibility</p:attrName>
                                        </p:attrNameLst>
                                      </p:cBhvr>
                                      <p:to>
                                        <p:strVal val="visible"/>
                                      </p:to>
                                    </p:set>
                                    <p:animEffect transition="in" filter="fade">
                                      <p:cBhvr>
                                        <p:cTn id="249" dur="1500"/>
                                        <p:tgtEl>
                                          <p:spTgt spid="82"/>
                                        </p:tgtEl>
                                      </p:cBhvr>
                                    </p:animEffect>
                                  </p:childTnLst>
                                </p:cTn>
                              </p:par>
                            </p:childTnLst>
                          </p:cTn>
                        </p:par>
                        <p:par>
                          <p:cTn id="250" fill="hold">
                            <p:stCondLst>
                              <p:cond delay="29500"/>
                            </p:stCondLst>
                            <p:childTnLst>
                              <p:par>
                                <p:cTn id="251" presetID="10" presetClass="exit" presetSubtype="0" fill="hold" grpId="1" nodeType="afterEffect">
                                  <p:stCondLst>
                                    <p:cond delay="0"/>
                                  </p:stCondLst>
                                  <p:childTnLst>
                                    <p:animEffect transition="out" filter="fade">
                                      <p:cBhvr>
                                        <p:cTn id="252" dur="500"/>
                                        <p:tgtEl>
                                          <p:spTgt spid="82"/>
                                        </p:tgtEl>
                                      </p:cBhvr>
                                    </p:animEffect>
                                    <p:set>
                                      <p:cBhvr>
                                        <p:cTn id="253" dur="1" fill="hold">
                                          <p:stCondLst>
                                            <p:cond delay="499"/>
                                          </p:stCondLst>
                                        </p:cTn>
                                        <p:tgtEl>
                                          <p:spTgt spid="82"/>
                                        </p:tgtEl>
                                        <p:attrNameLst>
                                          <p:attrName>style.visibility</p:attrName>
                                        </p:attrNameLst>
                                      </p:cBhvr>
                                      <p:to>
                                        <p:strVal val="hidden"/>
                                      </p:to>
                                    </p:set>
                                  </p:childTnLst>
                                </p:cTn>
                              </p:par>
                            </p:childTnLst>
                          </p:cTn>
                        </p:par>
                        <p:par>
                          <p:cTn id="254" fill="hold">
                            <p:stCondLst>
                              <p:cond delay="30000"/>
                            </p:stCondLst>
                            <p:childTnLst>
                              <p:par>
                                <p:cTn id="255" presetID="10" presetClass="entr" presetSubtype="0" fill="hold" grpId="0" nodeType="afterEffect">
                                  <p:stCondLst>
                                    <p:cond delay="0"/>
                                  </p:stCondLst>
                                  <p:childTnLst>
                                    <p:set>
                                      <p:cBhvr>
                                        <p:cTn id="256" dur="1" fill="hold">
                                          <p:stCondLst>
                                            <p:cond delay="0"/>
                                          </p:stCondLst>
                                        </p:cTn>
                                        <p:tgtEl>
                                          <p:spTgt spid="138"/>
                                        </p:tgtEl>
                                        <p:attrNameLst>
                                          <p:attrName>style.visibility</p:attrName>
                                        </p:attrNameLst>
                                      </p:cBhvr>
                                      <p:to>
                                        <p:strVal val="visible"/>
                                      </p:to>
                                    </p:set>
                                    <p:animEffect transition="in" filter="fade">
                                      <p:cBhvr>
                                        <p:cTn id="257" dur="1500"/>
                                        <p:tgtEl>
                                          <p:spTgt spid="138"/>
                                        </p:tgtEl>
                                      </p:cBhvr>
                                    </p:animEffect>
                                  </p:childTnLst>
                                </p:cTn>
                              </p:par>
                            </p:childTnLst>
                          </p:cTn>
                        </p:par>
                        <p:par>
                          <p:cTn id="258" fill="hold">
                            <p:stCondLst>
                              <p:cond delay="31500"/>
                            </p:stCondLst>
                            <p:childTnLst>
                              <p:par>
                                <p:cTn id="259" presetID="10" presetClass="exit" presetSubtype="0" fill="hold" grpId="1" nodeType="afterEffect">
                                  <p:stCondLst>
                                    <p:cond delay="0"/>
                                  </p:stCondLst>
                                  <p:childTnLst>
                                    <p:animEffect transition="out" filter="fade">
                                      <p:cBhvr>
                                        <p:cTn id="260" dur="500"/>
                                        <p:tgtEl>
                                          <p:spTgt spid="138"/>
                                        </p:tgtEl>
                                      </p:cBhvr>
                                    </p:animEffect>
                                    <p:set>
                                      <p:cBhvr>
                                        <p:cTn id="261" dur="1" fill="hold">
                                          <p:stCondLst>
                                            <p:cond delay="499"/>
                                          </p:stCondLst>
                                        </p:cTn>
                                        <p:tgtEl>
                                          <p:spTgt spid="138"/>
                                        </p:tgtEl>
                                        <p:attrNameLst>
                                          <p:attrName>style.visibility</p:attrName>
                                        </p:attrNameLst>
                                      </p:cBhvr>
                                      <p:to>
                                        <p:strVal val="hidden"/>
                                      </p:to>
                                    </p:set>
                                  </p:childTnLst>
                                </p:cTn>
                              </p:par>
                            </p:childTnLst>
                          </p:cTn>
                        </p:par>
                        <p:par>
                          <p:cTn id="262" fill="hold">
                            <p:stCondLst>
                              <p:cond delay="32000"/>
                            </p:stCondLst>
                            <p:childTnLst>
                              <p:par>
                                <p:cTn id="263" presetID="10" presetClass="entr" presetSubtype="0" fill="hold" grpId="0" nodeType="afterEffect">
                                  <p:stCondLst>
                                    <p:cond delay="0"/>
                                  </p:stCondLst>
                                  <p:childTnLst>
                                    <p:set>
                                      <p:cBhvr>
                                        <p:cTn id="264" dur="1" fill="hold">
                                          <p:stCondLst>
                                            <p:cond delay="0"/>
                                          </p:stCondLst>
                                        </p:cTn>
                                        <p:tgtEl>
                                          <p:spTgt spid="106"/>
                                        </p:tgtEl>
                                        <p:attrNameLst>
                                          <p:attrName>style.visibility</p:attrName>
                                        </p:attrNameLst>
                                      </p:cBhvr>
                                      <p:to>
                                        <p:strVal val="visible"/>
                                      </p:to>
                                    </p:set>
                                    <p:animEffect transition="in" filter="fade">
                                      <p:cBhvr>
                                        <p:cTn id="265" dur="1500"/>
                                        <p:tgtEl>
                                          <p:spTgt spid="106"/>
                                        </p:tgtEl>
                                      </p:cBhvr>
                                    </p:animEffect>
                                  </p:childTnLst>
                                </p:cTn>
                              </p:par>
                            </p:childTnLst>
                          </p:cTn>
                        </p:par>
                        <p:par>
                          <p:cTn id="266" fill="hold">
                            <p:stCondLst>
                              <p:cond delay="33500"/>
                            </p:stCondLst>
                            <p:childTnLst>
                              <p:par>
                                <p:cTn id="267" presetID="10" presetClass="exit" presetSubtype="0" fill="hold" grpId="1" nodeType="afterEffect">
                                  <p:stCondLst>
                                    <p:cond delay="0"/>
                                  </p:stCondLst>
                                  <p:childTnLst>
                                    <p:animEffect transition="out" filter="fade">
                                      <p:cBhvr>
                                        <p:cTn id="268" dur="500"/>
                                        <p:tgtEl>
                                          <p:spTgt spid="106"/>
                                        </p:tgtEl>
                                      </p:cBhvr>
                                    </p:animEffect>
                                    <p:set>
                                      <p:cBhvr>
                                        <p:cTn id="269" dur="1" fill="hold">
                                          <p:stCondLst>
                                            <p:cond delay="499"/>
                                          </p:stCondLst>
                                        </p:cTn>
                                        <p:tgtEl>
                                          <p:spTgt spid="106"/>
                                        </p:tgtEl>
                                        <p:attrNameLst>
                                          <p:attrName>style.visibility</p:attrName>
                                        </p:attrNameLst>
                                      </p:cBhvr>
                                      <p:to>
                                        <p:strVal val="hidden"/>
                                      </p:to>
                                    </p:set>
                                  </p:childTnLst>
                                </p:cTn>
                              </p:par>
                            </p:childTnLst>
                          </p:cTn>
                        </p:par>
                        <p:par>
                          <p:cTn id="270" fill="hold">
                            <p:stCondLst>
                              <p:cond delay="34000"/>
                            </p:stCondLst>
                            <p:childTnLst>
                              <p:par>
                                <p:cTn id="271" presetID="10" presetClass="entr" presetSubtype="0" fill="hold" grpId="0" nodeType="afterEffect">
                                  <p:stCondLst>
                                    <p:cond delay="0"/>
                                  </p:stCondLst>
                                  <p:childTnLst>
                                    <p:set>
                                      <p:cBhvr>
                                        <p:cTn id="272" dur="1" fill="hold">
                                          <p:stCondLst>
                                            <p:cond delay="0"/>
                                          </p:stCondLst>
                                        </p:cTn>
                                        <p:tgtEl>
                                          <p:spTgt spid="140"/>
                                        </p:tgtEl>
                                        <p:attrNameLst>
                                          <p:attrName>style.visibility</p:attrName>
                                        </p:attrNameLst>
                                      </p:cBhvr>
                                      <p:to>
                                        <p:strVal val="visible"/>
                                      </p:to>
                                    </p:set>
                                    <p:animEffect transition="in" filter="fade">
                                      <p:cBhvr>
                                        <p:cTn id="273" dur="1500"/>
                                        <p:tgtEl>
                                          <p:spTgt spid="140"/>
                                        </p:tgtEl>
                                      </p:cBhvr>
                                    </p:animEffect>
                                  </p:childTnLst>
                                </p:cTn>
                              </p:par>
                            </p:childTnLst>
                          </p:cTn>
                        </p:par>
                        <p:par>
                          <p:cTn id="274" fill="hold">
                            <p:stCondLst>
                              <p:cond delay="35500"/>
                            </p:stCondLst>
                            <p:childTnLst>
                              <p:par>
                                <p:cTn id="275" presetID="10" presetClass="exit" presetSubtype="0" fill="hold" grpId="1" nodeType="afterEffect">
                                  <p:stCondLst>
                                    <p:cond delay="0"/>
                                  </p:stCondLst>
                                  <p:childTnLst>
                                    <p:animEffect transition="out" filter="fade">
                                      <p:cBhvr>
                                        <p:cTn id="276" dur="500"/>
                                        <p:tgtEl>
                                          <p:spTgt spid="140"/>
                                        </p:tgtEl>
                                      </p:cBhvr>
                                    </p:animEffect>
                                    <p:set>
                                      <p:cBhvr>
                                        <p:cTn id="277" dur="1" fill="hold">
                                          <p:stCondLst>
                                            <p:cond delay="499"/>
                                          </p:stCondLst>
                                        </p:cTn>
                                        <p:tgtEl>
                                          <p:spTgt spid="140"/>
                                        </p:tgtEl>
                                        <p:attrNameLst>
                                          <p:attrName>style.visibility</p:attrName>
                                        </p:attrNameLst>
                                      </p:cBhvr>
                                      <p:to>
                                        <p:strVal val="hidden"/>
                                      </p:to>
                                    </p:set>
                                  </p:childTnLst>
                                </p:cTn>
                              </p:par>
                            </p:childTnLst>
                          </p:cTn>
                        </p:par>
                        <p:par>
                          <p:cTn id="278" fill="hold">
                            <p:stCondLst>
                              <p:cond delay="36000"/>
                            </p:stCondLst>
                            <p:childTnLst>
                              <p:par>
                                <p:cTn id="279" presetID="10" presetClass="entr" presetSubtype="0" fill="hold" grpId="0" nodeType="afterEffect">
                                  <p:stCondLst>
                                    <p:cond delay="0"/>
                                  </p:stCondLst>
                                  <p:childTnLst>
                                    <p:set>
                                      <p:cBhvr>
                                        <p:cTn id="280" dur="1" fill="hold">
                                          <p:stCondLst>
                                            <p:cond delay="0"/>
                                          </p:stCondLst>
                                        </p:cTn>
                                        <p:tgtEl>
                                          <p:spTgt spid="107"/>
                                        </p:tgtEl>
                                        <p:attrNameLst>
                                          <p:attrName>style.visibility</p:attrName>
                                        </p:attrNameLst>
                                      </p:cBhvr>
                                      <p:to>
                                        <p:strVal val="visible"/>
                                      </p:to>
                                    </p:set>
                                    <p:animEffect transition="in" filter="fade">
                                      <p:cBhvr>
                                        <p:cTn id="281" dur="1500"/>
                                        <p:tgtEl>
                                          <p:spTgt spid="107"/>
                                        </p:tgtEl>
                                      </p:cBhvr>
                                    </p:animEffect>
                                  </p:childTnLst>
                                </p:cTn>
                              </p:par>
                            </p:childTnLst>
                          </p:cTn>
                        </p:par>
                        <p:par>
                          <p:cTn id="282" fill="hold">
                            <p:stCondLst>
                              <p:cond delay="37500"/>
                            </p:stCondLst>
                            <p:childTnLst>
                              <p:par>
                                <p:cTn id="283" presetID="10" presetClass="exit" presetSubtype="0" fill="hold" grpId="1" nodeType="afterEffect">
                                  <p:stCondLst>
                                    <p:cond delay="0"/>
                                  </p:stCondLst>
                                  <p:childTnLst>
                                    <p:animEffect transition="out" filter="fade">
                                      <p:cBhvr>
                                        <p:cTn id="284" dur="500"/>
                                        <p:tgtEl>
                                          <p:spTgt spid="107"/>
                                        </p:tgtEl>
                                      </p:cBhvr>
                                    </p:animEffect>
                                    <p:set>
                                      <p:cBhvr>
                                        <p:cTn id="285" dur="1" fill="hold">
                                          <p:stCondLst>
                                            <p:cond delay="499"/>
                                          </p:stCondLst>
                                        </p:cTn>
                                        <p:tgtEl>
                                          <p:spTgt spid="107"/>
                                        </p:tgtEl>
                                        <p:attrNameLst>
                                          <p:attrName>style.visibility</p:attrName>
                                        </p:attrNameLst>
                                      </p:cBhvr>
                                      <p:to>
                                        <p:strVal val="hidden"/>
                                      </p:to>
                                    </p:set>
                                  </p:childTnLst>
                                </p:cTn>
                              </p:par>
                            </p:childTnLst>
                          </p:cTn>
                        </p:par>
                        <p:par>
                          <p:cTn id="286" fill="hold">
                            <p:stCondLst>
                              <p:cond delay="38000"/>
                            </p:stCondLst>
                            <p:childTnLst>
                              <p:par>
                                <p:cTn id="287" presetID="10" presetClass="entr" presetSubtype="0" fill="hold" grpId="0" nodeType="afterEffect">
                                  <p:stCondLst>
                                    <p:cond delay="0"/>
                                  </p:stCondLst>
                                  <p:childTnLst>
                                    <p:set>
                                      <p:cBhvr>
                                        <p:cTn id="288" dur="1" fill="hold">
                                          <p:stCondLst>
                                            <p:cond delay="0"/>
                                          </p:stCondLst>
                                        </p:cTn>
                                        <p:tgtEl>
                                          <p:spTgt spid="143"/>
                                        </p:tgtEl>
                                        <p:attrNameLst>
                                          <p:attrName>style.visibility</p:attrName>
                                        </p:attrNameLst>
                                      </p:cBhvr>
                                      <p:to>
                                        <p:strVal val="visible"/>
                                      </p:to>
                                    </p:set>
                                    <p:animEffect transition="in" filter="fade">
                                      <p:cBhvr>
                                        <p:cTn id="289" dur="1500"/>
                                        <p:tgtEl>
                                          <p:spTgt spid="143"/>
                                        </p:tgtEl>
                                      </p:cBhvr>
                                    </p:animEffect>
                                  </p:childTnLst>
                                </p:cTn>
                              </p:par>
                            </p:childTnLst>
                          </p:cTn>
                        </p:par>
                        <p:par>
                          <p:cTn id="290" fill="hold">
                            <p:stCondLst>
                              <p:cond delay="39500"/>
                            </p:stCondLst>
                            <p:childTnLst>
                              <p:par>
                                <p:cTn id="291" presetID="10" presetClass="exit" presetSubtype="0" fill="hold" grpId="1" nodeType="afterEffect">
                                  <p:stCondLst>
                                    <p:cond delay="0"/>
                                  </p:stCondLst>
                                  <p:childTnLst>
                                    <p:animEffect transition="out" filter="fade">
                                      <p:cBhvr>
                                        <p:cTn id="292" dur="500"/>
                                        <p:tgtEl>
                                          <p:spTgt spid="144"/>
                                        </p:tgtEl>
                                      </p:cBhvr>
                                    </p:animEffect>
                                    <p:set>
                                      <p:cBhvr>
                                        <p:cTn id="293"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87" grpId="0"/>
      <p:bldP spid="87" grpId="1"/>
      <p:bldP spid="91" grpId="0"/>
      <p:bldP spid="91" grpId="1"/>
      <p:bldP spid="93" grpId="0"/>
      <p:bldP spid="93" grpId="1"/>
      <p:bldP spid="94" grpId="0"/>
      <p:bldP spid="94" grpId="1"/>
      <p:bldP spid="106" grpId="0"/>
      <p:bldP spid="106" grpId="1"/>
      <p:bldP spid="107" grpId="0"/>
      <p:bldP spid="107" grpId="1"/>
      <p:bldP spid="138" grpId="0"/>
      <p:bldP spid="138" grpId="1"/>
      <p:bldP spid="139" grpId="0"/>
      <p:bldP spid="139" grpId="1"/>
      <p:bldP spid="140" grpId="0"/>
      <p:bldP spid="140" grpId="1"/>
      <p:bldP spid="142" grpId="0"/>
      <p:bldP spid="142" grpId="1"/>
      <p:bldP spid="143" grpId="0"/>
      <p:bldP spid="143" grpId="1"/>
      <p:bldP spid="144" grpId="0"/>
      <p:bldP spid="144" grpId="1"/>
      <p:bldP spid="148" grpId="0"/>
      <p:bldP spid="148" grpId="1"/>
      <p:bldP spid="149" grpId="0"/>
      <p:bldP spid="149" grpId="1"/>
      <p:bldP spid="150" grpId="0"/>
      <p:bldP spid="150" grpId="1"/>
      <p:bldP spid="151" grpId="0"/>
      <p:bldP spid="151" grpId="1"/>
      <p:bldP spid="152" grpId="0"/>
      <p:bldP spid="152" grpId="1"/>
      <p:bldP spid="153" grpId="0"/>
      <p:bldP spid="153" grpId="1"/>
      <p:bldP spid="79" grpId="0"/>
      <p:bldP spid="79" grpId="1"/>
      <p:bldP spid="82" grpId="0"/>
      <p:bldP spid="8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sp>
        <p:nvSpPr>
          <p:cNvPr id="23" name="Rounded Rectangle 22"/>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02357" y="2983603"/>
            <a:ext cx="716575" cy="20573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925" y="2995570"/>
            <a:ext cx="766184" cy="22694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9825" y="3448684"/>
            <a:ext cx="653134" cy="1957887"/>
          </a:xfrm>
          <a:prstGeom prst="rect">
            <a:avLst/>
          </a:prstGeom>
        </p:spPr>
      </p:pic>
      <p:cxnSp>
        <p:nvCxnSpPr>
          <p:cNvPr id="3" name="Straight Connector 2"/>
          <p:cNvCxnSpPr/>
          <p:nvPr/>
        </p:nvCxnSpPr>
        <p:spPr>
          <a:xfrm>
            <a:off x="2227263" y="1927404"/>
            <a:ext cx="0" cy="2397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8045972" y="227397"/>
            <a:ext cx="1098028" cy="504056"/>
            <a:chOff x="8045972" y="1700808"/>
            <a:chExt cx="1098028" cy="504056"/>
          </a:xfrm>
          <a:solidFill>
            <a:schemeClr val="accent5"/>
          </a:solidFill>
        </p:grpSpPr>
        <p:sp>
          <p:nvSpPr>
            <p:cNvPr id="28" name="Oval 27"/>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28"/>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cxnSp>
        <p:nvCxnSpPr>
          <p:cNvPr id="13" name="Straight Connector 12"/>
          <p:cNvCxnSpPr/>
          <p:nvPr/>
        </p:nvCxnSpPr>
        <p:spPr>
          <a:xfrm>
            <a:off x="3727450" y="1695629"/>
            <a:ext cx="0" cy="523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Rounded Corners 10">
            <a:extLst>
              <a:ext uri="{FF2B5EF4-FFF2-40B4-BE49-F238E27FC236}">
                <a16:creationId xmlns:a16="http://schemas.microsoft.com/office/drawing/2014/main" id="{D106C8EB-9F80-4C8B-8855-A68A78CF0214}"/>
              </a:ext>
            </a:extLst>
          </p:cNvPr>
          <p:cNvSpPr/>
          <p:nvPr/>
        </p:nvSpPr>
        <p:spPr>
          <a:xfrm>
            <a:off x="647700" y="754367"/>
            <a:ext cx="7839075" cy="1704850"/>
          </a:xfrm>
          <a:prstGeom prst="roundRect">
            <a:avLst>
              <a:gd name="adj" fmla="val 549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Kit and Jake filled wi</a:t>
            </a:r>
            <a:r>
              <a:rPr lang="en-GB" sz="2000" u="sng" dirty="0">
                <a:solidFill>
                  <a:schemeClr val="tx1"/>
                </a:solidFill>
                <a:latin typeface="Twinkl" pitchFamily="50" charset="0"/>
              </a:rPr>
              <a:t>th</a:t>
            </a:r>
            <a:r>
              <a:rPr lang="en-GB" sz="2000" dirty="0">
                <a:solidFill>
                  <a:schemeClr val="tx1"/>
                </a:solidFill>
                <a:latin typeface="Twinkl" pitchFamily="50" charset="0"/>
              </a:rPr>
              <a:t> dr</a:t>
            </a:r>
            <a:r>
              <a:rPr lang="en-GB" sz="2000" u="sng" dirty="0">
                <a:solidFill>
                  <a:schemeClr val="tx1"/>
                </a:solidFill>
                <a:latin typeface="Twinkl" pitchFamily="50" charset="0"/>
              </a:rPr>
              <a:t>ea</a:t>
            </a:r>
            <a:r>
              <a:rPr lang="en-GB" sz="2000" dirty="0">
                <a:solidFill>
                  <a:schemeClr val="tx1"/>
                </a:solidFill>
                <a:latin typeface="Twinkl" pitchFamily="50" charset="0"/>
              </a:rPr>
              <a:t>d. “We are goi</a:t>
            </a:r>
            <a:r>
              <a:rPr lang="en-GB" sz="2000" u="sng" dirty="0">
                <a:solidFill>
                  <a:schemeClr val="tx1"/>
                </a:solidFill>
                <a:latin typeface="Twinkl" pitchFamily="50" charset="0"/>
              </a:rPr>
              <a:t>ng</a:t>
            </a:r>
            <a:r>
              <a:rPr lang="en-GB" sz="2000" dirty="0">
                <a:solidFill>
                  <a:schemeClr val="tx1"/>
                </a:solidFill>
                <a:latin typeface="Twinkl" pitchFamily="50" charset="0"/>
              </a:rPr>
              <a:t> to get in </a:t>
            </a:r>
            <a:r>
              <a:rPr lang="en-GB" sz="2000" dirty="0">
                <a:solidFill>
                  <a:schemeClr val="tx1">
                    <a:lumMod val="50000"/>
                    <a:lumOff val="50000"/>
                  </a:schemeClr>
                </a:solidFill>
                <a:latin typeface="Twinkl" pitchFamily="50" charset="0"/>
              </a:rPr>
              <a:t>trouble</a:t>
            </a:r>
            <a:r>
              <a:rPr lang="en-GB" sz="2000" dirty="0">
                <a:solidFill>
                  <a:schemeClr val="tx1"/>
                </a:solidFill>
                <a:latin typeface="Twinkl" pitchFamily="50" charset="0"/>
              </a:rPr>
              <a:t> n</a:t>
            </a:r>
            <a:r>
              <a:rPr lang="en-GB" sz="2000" u="sng" dirty="0">
                <a:solidFill>
                  <a:schemeClr val="tx1"/>
                </a:solidFill>
                <a:latin typeface="Twinkl" pitchFamily="50" charset="0"/>
              </a:rPr>
              <a:t>ow</a:t>
            </a:r>
            <a:r>
              <a:rPr lang="en-GB" sz="2000" dirty="0">
                <a:solidFill>
                  <a:schemeClr val="tx1"/>
                </a:solidFill>
                <a:latin typeface="Twinkl" pitchFamily="50" charset="0"/>
              </a:rPr>
              <a:t>,” Kit </a:t>
            </a:r>
            <a:r>
              <a:rPr lang="en-GB" sz="2000" u="sng" dirty="0">
                <a:solidFill>
                  <a:schemeClr val="tx1"/>
                </a:solidFill>
                <a:latin typeface="Twinkl" pitchFamily="50" charset="0"/>
              </a:rPr>
              <a:t>wh</a:t>
            </a:r>
            <a:r>
              <a:rPr lang="en-GB" sz="2000" dirty="0">
                <a:solidFill>
                  <a:schemeClr val="tx1"/>
                </a:solidFill>
                <a:latin typeface="Twinkl" pitchFamily="50" charset="0"/>
              </a:rPr>
              <a:t>isp</a:t>
            </a:r>
            <a:r>
              <a:rPr lang="en-GB" sz="2000" u="sng" dirty="0">
                <a:solidFill>
                  <a:schemeClr val="tx1"/>
                </a:solidFill>
                <a:latin typeface="Twinkl" pitchFamily="50" charset="0"/>
              </a:rPr>
              <a:t>er</a:t>
            </a:r>
            <a:r>
              <a:rPr lang="en-GB" sz="2000" dirty="0">
                <a:solidFill>
                  <a:schemeClr val="tx1"/>
                </a:solidFill>
                <a:latin typeface="Twinkl" pitchFamily="50" charset="0"/>
              </a:rPr>
              <a:t>ed to Jake. </a:t>
            </a:r>
          </a:p>
          <a:p>
            <a:r>
              <a:rPr lang="en-GB" sz="2000" dirty="0">
                <a:solidFill>
                  <a:schemeClr val="tx1"/>
                </a:solidFill>
                <a:latin typeface="Twinkl" pitchFamily="50" charset="0"/>
              </a:rPr>
              <a:t>Just </a:t>
            </a:r>
            <a:r>
              <a:rPr lang="en-GB" sz="2000" u="sng" dirty="0">
                <a:solidFill>
                  <a:schemeClr val="tx1"/>
                </a:solidFill>
                <a:latin typeface="Twinkl" pitchFamily="50" charset="0"/>
              </a:rPr>
              <a:t>th</a:t>
            </a:r>
            <a:r>
              <a:rPr lang="en-GB" sz="2000" dirty="0">
                <a:solidFill>
                  <a:schemeClr val="tx1"/>
                </a:solidFill>
                <a:latin typeface="Twinkl" pitchFamily="50" charset="0"/>
              </a:rPr>
              <a:t>en, one of the t</a:t>
            </a:r>
            <a:r>
              <a:rPr lang="en-GB" sz="2000" u="sng" dirty="0">
                <a:solidFill>
                  <a:schemeClr val="tx1"/>
                </a:solidFill>
                <a:latin typeface="Twinkl" pitchFamily="50" charset="0"/>
              </a:rPr>
              <a:t>ea</a:t>
            </a:r>
            <a:r>
              <a:rPr lang="en-GB" sz="2000" dirty="0">
                <a:solidFill>
                  <a:schemeClr val="tx1"/>
                </a:solidFill>
                <a:latin typeface="Twinkl" pitchFamily="50" charset="0"/>
              </a:rPr>
              <a:t>m came ov</a:t>
            </a:r>
            <a:r>
              <a:rPr lang="en-GB" sz="2000" u="sng" dirty="0">
                <a:solidFill>
                  <a:schemeClr val="tx1"/>
                </a:solidFill>
                <a:latin typeface="Twinkl" pitchFamily="50" charset="0"/>
              </a:rPr>
              <a:t>er</a:t>
            </a:r>
            <a:r>
              <a:rPr lang="en-GB" sz="2000" dirty="0">
                <a:solidFill>
                  <a:schemeClr val="tx1"/>
                </a:solidFill>
                <a:latin typeface="Twinkl" pitchFamily="50" charset="0"/>
              </a:rPr>
              <a:t> and st</a:t>
            </a:r>
            <a:r>
              <a:rPr lang="en-GB" sz="2000" u="sng" dirty="0">
                <a:solidFill>
                  <a:schemeClr val="tx1"/>
                </a:solidFill>
                <a:latin typeface="Twinkl" pitchFamily="50" charset="0"/>
              </a:rPr>
              <a:t>ar</a:t>
            </a:r>
            <a:r>
              <a:rPr lang="en-GB" sz="2000" dirty="0">
                <a:solidFill>
                  <a:schemeClr val="tx1"/>
                </a:solidFill>
                <a:latin typeface="Twinkl" pitchFamily="50" charset="0"/>
              </a:rPr>
              <a:t>ted </a:t>
            </a:r>
            <a:r>
              <a:rPr lang="en-GB" sz="2000" dirty="0">
                <a:solidFill>
                  <a:schemeClr val="tx1">
                    <a:lumMod val="50000"/>
                    <a:lumOff val="50000"/>
                  </a:schemeClr>
                </a:solidFill>
                <a:latin typeface="Twinkl" pitchFamily="50" charset="0"/>
              </a:rPr>
              <a:t>signing</a:t>
            </a:r>
            <a:r>
              <a:rPr lang="en-GB" sz="2000" dirty="0">
                <a:solidFill>
                  <a:schemeClr val="tx1"/>
                </a:solidFill>
                <a:latin typeface="Twinkl" pitchFamily="50" charset="0"/>
              </a:rPr>
              <a:t> to Kit and Jake. Kit l</a:t>
            </a:r>
            <a:r>
              <a:rPr lang="en-GB" sz="2000" u="sng" dirty="0">
                <a:solidFill>
                  <a:schemeClr val="tx1"/>
                </a:solidFill>
                <a:latin typeface="Twinkl" pitchFamily="50" charset="0"/>
              </a:rPr>
              <a:t>oo</a:t>
            </a:r>
            <a:r>
              <a:rPr lang="en-GB" sz="2000" dirty="0">
                <a:solidFill>
                  <a:schemeClr val="tx1"/>
                </a:solidFill>
                <a:latin typeface="Twinkl" pitchFamily="50" charset="0"/>
              </a:rPr>
              <a:t>ked </a:t>
            </a:r>
            <a:r>
              <a:rPr lang="en-GB" sz="2000" dirty="0">
                <a:solidFill>
                  <a:schemeClr val="tx1">
                    <a:lumMod val="50000"/>
                    <a:lumOff val="50000"/>
                  </a:schemeClr>
                </a:solidFill>
                <a:latin typeface="Twinkl" pitchFamily="50" charset="0"/>
              </a:rPr>
              <a:t>worried</a:t>
            </a:r>
            <a:r>
              <a:rPr lang="en-GB" sz="2000" dirty="0">
                <a:solidFill>
                  <a:schemeClr val="tx1"/>
                </a:solidFill>
                <a:latin typeface="Twinkl" pitchFamily="50" charset="0"/>
              </a:rPr>
              <a:t> but </a:t>
            </a:r>
            <a:r>
              <a:rPr lang="en-GB" sz="2000" u="sng" dirty="0">
                <a:solidFill>
                  <a:schemeClr val="tx1"/>
                </a:solidFill>
                <a:latin typeface="Twinkl" pitchFamily="50" charset="0"/>
              </a:rPr>
              <a:t>th</a:t>
            </a:r>
            <a:r>
              <a:rPr lang="en-GB" sz="2000" dirty="0">
                <a:solidFill>
                  <a:schemeClr val="tx1"/>
                </a:solidFill>
                <a:latin typeface="Twinkl" pitchFamily="50" charset="0"/>
              </a:rPr>
              <a:t>en, to his amazement, Jake began to </a:t>
            </a:r>
            <a:r>
              <a:rPr lang="en-GB" sz="2000" dirty="0">
                <a:solidFill>
                  <a:schemeClr val="tx1">
                    <a:lumMod val="50000"/>
                    <a:lumOff val="50000"/>
                  </a:schemeClr>
                </a:solidFill>
                <a:latin typeface="Twinkl" pitchFamily="50" charset="0"/>
              </a:rPr>
              <a:t>sign</a:t>
            </a:r>
            <a:r>
              <a:rPr lang="en-GB" sz="2000" dirty="0">
                <a:solidFill>
                  <a:schemeClr val="tx1"/>
                </a:solidFill>
                <a:latin typeface="Twinkl" pitchFamily="50" charset="0"/>
              </a:rPr>
              <a:t> ba</a:t>
            </a:r>
            <a:r>
              <a:rPr lang="en-GB" sz="2000" u="sng" dirty="0">
                <a:solidFill>
                  <a:schemeClr val="tx1"/>
                </a:solidFill>
                <a:latin typeface="Twinkl" pitchFamily="50" charset="0"/>
              </a:rPr>
              <a:t>ck</a:t>
            </a:r>
            <a:r>
              <a:rPr lang="en-GB" sz="2000" dirty="0">
                <a:solidFill>
                  <a:schemeClr val="tx1"/>
                </a:solidFill>
                <a:latin typeface="Twinkl" pitchFamily="50" charset="0"/>
              </a:rPr>
              <a:t>. </a:t>
            </a:r>
          </a:p>
        </p:txBody>
      </p:sp>
      <p:sp>
        <p:nvSpPr>
          <p:cNvPr id="19" name="Arc 18">
            <a:extLst>
              <a:ext uri="{FF2B5EF4-FFF2-40B4-BE49-F238E27FC236}">
                <a16:creationId xmlns:a16="http://schemas.microsoft.com/office/drawing/2014/main" id="{B67FE96D-F570-47E3-83AB-479E9F10E906}"/>
              </a:ext>
            </a:extLst>
          </p:cNvPr>
          <p:cNvSpPr/>
          <p:nvPr/>
        </p:nvSpPr>
        <p:spPr>
          <a:xfrm rot="7906188">
            <a:off x="3912633" y="1360931"/>
            <a:ext cx="413096" cy="43055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1" name="Arc 20">
            <a:extLst>
              <a:ext uri="{FF2B5EF4-FFF2-40B4-BE49-F238E27FC236}">
                <a16:creationId xmlns:a16="http://schemas.microsoft.com/office/drawing/2014/main" id="{B67FE96D-F570-47E3-83AB-479E9F10E906}"/>
              </a:ext>
            </a:extLst>
          </p:cNvPr>
          <p:cNvSpPr/>
          <p:nvPr/>
        </p:nvSpPr>
        <p:spPr>
          <a:xfrm rot="7906188">
            <a:off x="3580265" y="1164948"/>
            <a:ext cx="294372" cy="30681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2" name="Arc 21">
            <a:extLst>
              <a:ext uri="{FF2B5EF4-FFF2-40B4-BE49-F238E27FC236}">
                <a16:creationId xmlns:a16="http://schemas.microsoft.com/office/drawing/2014/main" id="{B67FE96D-F570-47E3-83AB-479E9F10E906}"/>
              </a:ext>
            </a:extLst>
          </p:cNvPr>
          <p:cNvSpPr/>
          <p:nvPr/>
        </p:nvSpPr>
        <p:spPr>
          <a:xfrm rot="7906188">
            <a:off x="1430625" y="1757958"/>
            <a:ext cx="316229" cy="32959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cxnSp>
        <p:nvCxnSpPr>
          <p:cNvPr id="4" name="Straight Connector 3"/>
          <p:cNvCxnSpPr/>
          <p:nvPr/>
        </p:nvCxnSpPr>
        <p:spPr>
          <a:xfrm>
            <a:off x="2955285" y="1668322"/>
            <a:ext cx="0" cy="742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B67FE96D-F570-47E3-83AB-479E9F10E906}"/>
              </a:ext>
            </a:extLst>
          </p:cNvPr>
          <p:cNvSpPr/>
          <p:nvPr/>
        </p:nvSpPr>
        <p:spPr>
          <a:xfrm rot="7906188">
            <a:off x="7432548" y="1757957"/>
            <a:ext cx="316229" cy="32959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5029" y="2142420"/>
            <a:ext cx="2299443" cy="624525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9374" y="2142422"/>
            <a:ext cx="1840779" cy="624525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5419" y="2142421"/>
            <a:ext cx="2406927" cy="6245258"/>
          </a:xfrm>
          <a:prstGeom prst="rect">
            <a:avLst/>
          </a:prstGeom>
        </p:spPr>
      </p:pic>
      <p:sp>
        <p:nvSpPr>
          <p:cNvPr id="20" name="Arc 19">
            <a:extLst>
              <a:ext uri="{FF2B5EF4-FFF2-40B4-BE49-F238E27FC236}">
                <a16:creationId xmlns:a16="http://schemas.microsoft.com/office/drawing/2014/main" id="{B67FE96D-F570-47E3-83AB-479E9F10E906}"/>
              </a:ext>
            </a:extLst>
          </p:cNvPr>
          <p:cNvSpPr/>
          <p:nvPr/>
        </p:nvSpPr>
        <p:spPr>
          <a:xfrm rot="7906188">
            <a:off x="1854015" y="859338"/>
            <a:ext cx="294372" cy="30681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4" name="Arc 23">
            <a:extLst>
              <a:ext uri="{FF2B5EF4-FFF2-40B4-BE49-F238E27FC236}">
                <a16:creationId xmlns:a16="http://schemas.microsoft.com/office/drawing/2014/main" id="{B67FE96D-F570-47E3-83AB-479E9F10E906}"/>
              </a:ext>
            </a:extLst>
          </p:cNvPr>
          <p:cNvSpPr/>
          <p:nvPr/>
        </p:nvSpPr>
        <p:spPr>
          <a:xfrm rot="7906188">
            <a:off x="6263270" y="1757957"/>
            <a:ext cx="316229" cy="32959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Tree>
    <p:extLst>
      <p:ext uri="{BB962C8B-B14F-4D97-AF65-F5344CB8AC3E}">
        <p14:creationId xmlns:p14="http://schemas.microsoft.com/office/powerpoint/2010/main" val="2622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dirty="0"/>
              <a:t>Sentence Time</a:t>
            </a:r>
          </a:p>
        </p:txBody>
      </p:sp>
      <p:sp>
        <p:nvSpPr>
          <p:cNvPr id="6" name="Rectangle: Rounded Corners 10">
            <a:extLst>
              <a:ext uri="{FF2B5EF4-FFF2-40B4-BE49-F238E27FC236}">
                <a16:creationId xmlns:a16="http://schemas.microsoft.com/office/drawing/2014/main" id="{D106C8EB-9F80-4C8B-8855-A68A78CF0214}"/>
              </a:ext>
            </a:extLst>
          </p:cNvPr>
          <p:cNvSpPr/>
          <p:nvPr/>
        </p:nvSpPr>
        <p:spPr>
          <a:xfrm>
            <a:off x="684213" y="1338262"/>
            <a:ext cx="7775575" cy="850461"/>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r>
              <a:rPr lang="en-GB" dirty="0">
                <a:solidFill>
                  <a:schemeClr val="tx1"/>
                </a:solidFill>
                <a:latin typeface="Twinkl" pitchFamily="50" charset="0"/>
              </a:rPr>
              <a:t>What does the basketball player sign to Kit and Jake?</a:t>
            </a:r>
          </a:p>
        </p:txBody>
      </p:sp>
      <p:grpSp>
        <p:nvGrpSpPr>
          <p:cNvPr id="7" name="Group 6"/>
          <p:cNvGrpSpPr/>
          <p:nvPr/>
        </p:nvGrpSpPr>
        <p:grpSpPr>
          <a:xfrm>
            <a:off x="8045972" y="227397"/>
            <a:ext cx="1098028" cy="504056"/>
            <a:chOff x="8045972" y="1700808"/>
            <a:chExt cx="1098028" cy="504056"/>
          </a:xfrm>
          <a:solidFill>
            <a:schemeClr val="accent5"/>
          </a:solidFill>
        </p:grpSpPr>
        <p:sp>
          <p:nvSpPr>
            <p:cNvPr id="8" name="Oval 7"/>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4546" y="2080009"/>
            <a:ext cx="2643079"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506" y="3429000"/>
            <a:ext cx="4250987" cy="3166469"/>
          </a:xfrm>
          <a:prstGeom prst="rect">
            <a:avLst/>
          </a:prstGeom>
        </p:spPr>
      </p:pic>
    </p:spTree>
    <p:extLst>
      <p:ext uri="{BB962C8B-B14F-4D97-AF65-F5344CB8AC3E}">
        <p14:creationId xmlns:p14="http://schemas.microsoft.com/office/powerpoint/2010/main" val="5475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758" y="2779713"/>
            <a:ext cx="2868722" cy="45041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9730" y="2840321"/>
            <a:ext cx="1633518" cy="45041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037" y="2840321"/>
            <a:ext cx="1327576" cy="4504100"/>
          </a:xfrm>
          <a:prstGeom prst="rect">
            <a:avLst/>
          </a:prstGeom>
        </p:spPr>
      </p:pic>
      <p:grpSp>
        <p:nvGrpSpPr>
          <p:cNvPr id="7" name="Group 6"/>
          <p:cNvGrpSpPr/>
          <p:nvPr/>
        </p:nvGrpSpPr>
        <p:grpSpPr>
          <a:xfrm>
            <a:off x="8045972" y="227397"/>
            <a:ext cx="1098028" cy="504056"/>
            <a:chOff x="8045972" y="1700808"/>
            <a:chExt cx="1098028" cy="504056"/>
          </a:xfrm>
          <a:solidFill>
            <a:schemeClr val="accent5"/>
          </a:solidFill>
        </p:grpSpPr>
        <p:sp>
          <p:nvSpPr>
            <p:cNvPr id="8" name="Oval 7"/>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grpSp>
        <p:nvGrpSpPr>
          <p:cNvPr id="26627" name="Show button"/>
          <p:cNvGrpSpPr>
            <a:grpSpLocks/>
          </p:cNvGrpSpPr>
          <p:nvPr/>
        </p:nvGrpSpPr>
        <p:grpSpPr bwMode="auto">
          <a:xfrm>
            <a:off x="6915150" y="5534025"/>
            <a:ext cx="1498600" cy="666750"/>
            <a:chOff x="6914614" y="5534675"/>
            <a:chExt cx="1499293" cy="666848"/>
          </a:xfrm>
        </p:grpSpPr>
        <p:sp>
          <p:nvSpPr>
            <p:cNvPr id="13" name="Rectangle: Rounded Corners 19">
              <a:extLst>
                <a:ext uri="{FF2B5EF4-FFF2-40B4-BE49-F238E27FC236}">
                  <a16:creationId xmlns:a16="http://schemas.microsoft.com/office/drawing/2014/main" id="{4BC43678-4A88-407D-8123-42A7BF4255CB}"/>
                </a:ext>
              </a:extLst>
            </p:cNvPr>
            <p:cNvSpPr/>
            <p:nvPr/>
          </p:nvSpPr>
          <p:spPr>
            <a:xfrm>
              <a:off x="6914614" y="5650580"/>
              <a:ext cx="1099058" cy="431863"/>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Show</a:t>
              </a:r>
            </a:p>
          </p:txBody>
        </p:sp>
        <p:pic>
          <p:nvPicPr>
            <p:cNvPr id="14" name="Picture 13">
              <a:extLst>
                <a:ext uri="{FF2B5EF4-FFF2-40B4-BE49-F238E27FC236}">
                  <a16:creationId xmlns:a16="http://schemas.microsoft.com/office/drawing/2014/main" id="{2A1ED39E-F6F6-4A5E-8BCF-252811413D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chemeClr val="accent5"/>
              </a:solidFill>
            </a:ln>
          </p:spPr>
        </p:pic>
      </p:grpSp>
      <p:sp>
        <p:nvSpPr>
          <p:cNvPr id="17" name="Rectangle: Rounded Corners 63">
            <a:extLst>
              <a:ext uri="{FF2B5EF4-FFF2-40B4-BE49-F238E27FC236}">
                <a16:creationId xmlns:a16="http://schemas.microsoft.com/office/drawing/2014/main" id="{9030A71C-45CE-4582-977F-2636F0C6CD55}"/>
              </a:ext>
            </a:extLst>
          </p:cNvPr>
          <p:cNvSpPr/>
          <p:nvPr/>
        </p:nvSpPr>
        <p:spPr bwMode="auto">
          <a:xfrm>
            <a:off x="664368" y="854075"/>
            <a:ext cx="7805738" cy="1509713"/>
          </a:xfrm>
          <a:prstGeom prst="roundRect">
            <a:avLst>
              <a:gd name="adj" fmla="val 100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180000" anchor="ctr"/>
          <a:lstStyle/>
          <a:p>
            <a:pPr algn="ctr">
              <a:spcBef>
                <a:spcPts val="600"/>
              </a:spcBef>
              <a:spcAft>
                <a:spcPts val="600"/>
              </a:spcAft>
              <a:defRPr/>
            </a:pPr>
            <a:r>
              <a:rPr lang="en-GB" sz="3200" dirty="0">
                <a:solidFill>
                  <a:schemeClr val="tx1"/>
                </a:solidFill>
              </a:rPr>
              <a:t>Quick, get ready! One of our players</a:t>
            </a:r>
          </a:p>
          <a:p>
            <a:pPr algn="ctr">
              <a:spcBef>
                <a:spcPts val="600"/>
              </a:spcBef>
              <a:spcAft>
                <a:spcPts val="600"/>
              </a:spcAft>
              <a:defRPr/>
            </a:pPr>
            <a:r>
              <a:rPr lang="en-GB" sz="3200" dirty="0">
                <a:solidFill>
                  <a:schemeClr val="tx1"/>
                </a:solidFill>
              </a:rPr>
              <a:t>is ill so we need you to play instead!</a:t>
            </a:r>
          </a:p>
        </p:txBody>
      </p:sp>
      <p:grpSp>
        <p:nvGrpSpPr>
          <p:cNvPr id="10" name="Group 9"/>
          <p:cNvGrpSpPr>
            <a:grpSpLocks/>
          </p:cNvGrpSpPr>
          <p:nvPr/>
        </p:nvGrpSpPr>
        <p:grpSpPr bwMode="auto">
          <a:xfrm>
            <a:off x="1412333" y="1448651"/>
            <a:ext cx="6200511" cy="677006"/>
            <a:chOff x="1411901" y="1446291"/>
            <a:chExt cx="6200082" cy="1086714"/>
          </a:xfrm>
        </p:grpSpPr>
        <p:sp>
          <p:nvSpPr>
            <p:cNvPr id="20" name="Rectangle: Rounded Corners 44">
              <a:extLst>
                <a:ext uri="{FF2B5EF4-FFF2-40B4-BE49-F238E27FC236}">
                  <a16:creationId xmlns:a16="http://schemas.microsoft.com/office/drawing/2014/main" id="{C52E1656-1F3F-486B-95C7-958ECF3FB969}"/>
                </a:ext>
              </a:extLst>
            </p:cNvPr>
            <p:cNvSpPr/>
            <p:nvPr/>
          </p:nvSpPr>
          <p:spPr bwMode="auto">
            <a:xfrm>
              <a:off x="7145049" y="2459617"/>
              <a:ext cx="300303" cy="6502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21" name="Rectangle: Rounded Corners 44">
              <a:extLst>
                <a:ext uri="{FF2B5EF4-FFF2-40B4-BE49-F238E27FC236}">
                  <a16:creationId xmlns:a16="http://schemas.microsoft.com/office/drawing/2014/main" id="{C52E1656-1F3F-486B-95C7-958ECF3FB969}"/>
                </a:ext>
              </a:extLst>
            </p:cNvPr>
            <p:cNvSpPr/>
            <p:nvPr/>
          </p:nvSpPr>
          <p:spPr bwMode="auto">
            <a:xfrm>
              <a:off x="6897779" y="1446291"/>
              <a:ext cx="359655" cy="7338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23" name="Rectangle: Rounded Corners 44">
              <a:extLst>
                <a:ext uri="{FF2B5EF4-FFF2-40B4-BE49-F238E27FC236}">
                  <a16:creationId xmlns:a16="http://schemas.microsoft.com/office/drawing/2014/main" id="{C52E1656-1F3F-486B-95C7-958ECF3FB969}"/>
                </a:ext>
              </a:extLst>
            </p:cNvPr>
            <p:cNvSpPr/>
            <p:nvPr/>
          </p:nvSpPr>
          <p:spPr bwMode="auto">
            <a:xfrm>
              <a:off x="3574100" y="2459616"/>
              <a:ext cx="277578" cy="6502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18" name="Rectangle: Rounded Corners 44">
              <a:extLst>
                <a:ext uri="{FF2B5EF4-FFF2-40B4-BE49-F238E27FC236}">
                  <a16:creationId xmlns:a16="http://schemas.microsoft.com/office/drawing/2014/main" id="{C52E1656-1F3F-486B-95C7-958ECF3FB969}"/>
                </a:ext>
              </a:extLst>
            </p:cNvPr>
            <p:cNvSpPr/>
            <p:nvPr/>
          </p:nvSpPr>
          <p:spPr bwMode="auto">
            <a:xfrm>
              <a:off x="2008476" y="1446291"/>
              <a:ext cx="291456" cy="6502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22" name="Rectangle: Rounded Corners 44">
              <a:extLst>
                <a:ext uri="{FF2B5EF4-FFF2-40B4-BE49-F238E27FC236}">
                  <a16:creationId xmlns:a16="http://schemas.microsoft.com/office/drawing/2014/main" id="{C52E1656-1F3F-486B-95C7-958ECF3FB969}"/>
                </a:ext>
              </a:extLst>
            </p:cNvPr>
            <p:cNvSpPr/>
            <p:nvPr/>
          </p:nvSpPr>
          <p:spPr bwMode="auto">
            <a:xfrm>
              <a:off x="1411901" y="1446291"/>
              <a:ext cx="357491" cy="6502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26" name="Rectangle: Rounded Corners 44">
              <a:extLst>
                <a:ext uri="{FF2B5EF4-FFF2-40B4-BE49-F238E27FC236}">
                  <a16:creationId xmlns:a16="http://schemas.microsoft.com/office/drawing/2014/main" id="{C52E1656-1F3F-486B-95C7-958ECF3FB969}"/>
                </a:ext>
              </a:extLst>
            </p:cNvPr>
            <p:cNvSpPr/>
            <p:nvPr/>
          </p:nvSpPr>
          <p:spPr bwMode="auto">
            <a:xfrm>
              <a:off x="3441912" y="1446291"/>
              <a:ext cx="291456" cy="6502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28" name="Rectangle: Rounded Corners 44">
              <a:extLst>
                <a:ext uri="{FF2B5EF4-FFF2-40B4-BE49-F238E27FC236}">
                  <a16:creationId xmlns:a16="http://schemas.microsoft.com/office/drawing/2014/main" id="{C52E1656-1F3F-486B-95C7-958ECF3FB969}"/>
                </a:ext>
              </a:extLst>
            </p:cNvPr>
            <p:cNvSpPr/>
            <p:nvPr/>
          </p:nvSpPr>
          <p:spPr bwMode="auto">
            <a:xfrm>
              <a:off x="7358874" y="1446291"/>
              <a:ext cx="253109" cy="6502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29" name="Rectangle: Rounded Corners 44">
              <a:extLst>
                <a:ext uri="{FF2B5EF4-FFF2-40B4-BE49-F238E27FC236}">
                  <a16:creationId xmlns:a16="http://schemas.microsoft.com/office/drawing/2014/main" id="{C52E1656-1F3F-486B-95C7-958ECF3FB969}"/>
                </a:ext>
              </a:extLst>
            </p:cNvPr>
            <p:cNvSpPr/>
            <p:nvPr/>
          </p:nvSpPr>
          <p:spPr bwMode="auto">
            <a:xfrm>
              <a:off x="1838819" y="2459616"/>
              <a:ext cx="180771" cy="6502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sp>
          <p:nvSpPr>
            <p:cNvPr id="30" name="Rectangle: Rounded Corners 44">
              <a:extLst>
                <a:ext uri="{FF2B5EF4-FFF2-40B4-BE49-F238E27FC236}">
                  <a16:creationId xmlns:a16="http://schemas.microsoft.com/office/drawing/2014/main" id="{C52E1656-1F3F-486B-95C7-958ECF3FB969}"/>
                </a:ext>
              </a:extLst>
            </p:cNvPr>
            <p:cNvSpPr/>
            <p:nvPr/>
          </p:nvSpPr>
          <p:spPr bwMode="auto">
            <a:xfrm>
              <a:off x="5890162" y="2459618"/>
              <a:ext cx="368029" cy="7338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anchor="ctr"/>
            <a:lstStyle/>
            <a:p>
              <a:pPr algn="ctr">
                <a:defRPr/>
              </a:pPr>
              <a:endParaRPr lang="en-GB" dirty="0"/>
            </a:p>
          </p:txBody>
        </p:sp>
      </p:grpSp>
      <p:sp>
        <p:nvSpPr>
          <p:cNvPr id="11" name="Sound Buttons">
            <a:extLst>
              <a:ext uri="{FF2B5EF4-FFF2-40B4-BE49-F238E27FC236}">
                <a16:creationId xmlns:a16="http://schemas.microsoft.com/office/drawing/2014/main" id="{FF2B17B6-EB20-4042-B0A2-3C6CF20131EC}"/>
              </a:ext>
            </a:extLst>
          </p:cNvPr>
          <p:cNvSpPr/>
          <p:nvPr/>
        </p:nvSpPr>
        <p:spPr>
          <a:xfrm>
            <a:off x="755650" y="5651500"/>
            <a:ext cx="2644775" cy="431800"/>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Sound Buttons On/Off</a:t>
            </a:r>
          </a:p>
        </p:txBody>
      </p:sp>
    </p:spTree>
    <p:extLst>
      <p:ext uri="{BB962C8B-B14F-4D97-AF65-F5344CB8AC3E}">
        <p14:creationId xmlns:p14="http://schemas.microsoft.com/office/powerpoint/2010/main" val="124263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2662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nextCondLst>
                <p:cond evt="onClick" delay="0">
                  <p:tgtEl>
                    <p:spTgt spid="26627"/>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sp>
        <p:nvSpPr>
          <p:cNvPr id="23" name="Rounded Rectangle 22"/>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277" y="3082319"/>
            <a:ext cx="861443" cy="18315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495" y="3006214"/>
            <a:ext cx="716575" cy="20573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0366" y="3047725"/>
            <a:ext cx="766184" cy="226948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1811" y="2823651"/>
            <a:ext cx="653134" cy="1957887"/>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997" y="2823651"/>
            <a:ext cx="1247700" cy="1958977"/>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5503" y="2169926"/>
            <a:ext cx="2026709" cy="6294557"/>
          </a:xfrm>
          <a:prstGeom prst="rect">
            <a:avLst/>
          </a:prstGeom>
        </p:spPr>
      </p:pic>
      <p:cxnSp>
        <p:nvCxnSpPr>
          <p:cNvPr id="3" name="Straight Connector 2"/>
          <p:cNvCxnSpPr/>
          <p:nvPr/>
        </p:nvCxnSpPr>
        <p:spPr>
          <a:xfrm>
            <a:off x="2227263" y="5681663"/>
            <a:ext cx="0" cy="2397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8045972" y="227397"/>
            <a:ext cx="1098028" cy="504056"/>
            <a:chOff x="8045972" y="1700808"/>
            <a:chExt cx="1098028" cy="504056"/>
          </a:xfrm>
          <a:solidFill>
            <a:schemeClr val="accent5"/>
          </a:solidFill>
        </p:grpSpPr>
        <p:sp>
          <p:nvSpPr>
            <p:cNvPr id="28" name="Oval 27"/>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28"/>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cxnSp>
        <p:nvCxnSpPr>
          <p:cNvPr id="13" name="Straight Connector 12"/>
          <p:cNvCxnSpPr/>
          <p:nvPr/>
        </p:nvCxnSpPr>
        <p:spPr>
          <a:xfrm>
            <a:off x="3727450" y="5449888"/>
            <a:ext cx="0" cy="523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Rounded Corners 10">
            <a:extLst>
              <a:ext uri="{FF2B5EF4-FFF2-40B4-BE49-F238E27FC236}">
                <a16:creationId xmlns:a16="http://schemas.microsoft.com/office/drawing/2014/main" id="{D106C8EB-9F80-4C8B-8855-A68A78CF0214}"/>
              </a:ext>
            </a:extLst>
          </p:cNvPr>
          <p:cNvSpPr/>
          <p:nvPr/>
        </p:nvSpPr>
        <p:spPr>
          <a:xfrm>
            <a:off x="647700" y="5096418"/>
            <a:ext cx="7839075" cy="1117058"/>
          </a:xfrm>
          <a:prstGeom prst="roundRect">
            <a:avLst>
              <a:gd name="adj" fmla="val 549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The basketball pl</a:t>
            </a:r>
            <a:r>
              <a:rPr lang="en-GB" sz="2000" u="sng" dirty="0">
                <a:solidFill>
                  <a:schemeClr val="tx1"/>
                </a:solidFill>
                <a:latin typeface="Twinkl" pitchFamily="50" charset="0"/>
              </a:rPr>
              <a:t>ayer</a:t>
            </a:r>
            <a:r>
              <a:rPr lang="en-GB" sz="2000" dirty="0">
                <a:solidFill>
                  <a:schemeClr val="tx1"/>
                </a:solidFill>
                <a:latin typeface="Twinkl" pitchFamily="50" charset="0"/>
              </a:rPr>
              <a:t> left the kits for Kit and Jake and went ov</a:t>
            </a:r>
            <a:r>
              <a:rPr lang="en-GB" sz="2000" u="sng" dirty="0">
                <a:solidFill>
                  <a:schemeClr val="tx1"/>
                </a:solidFill>
                <a:latin typeface="Twinkl" pitchFamily="50" charset="0"/>
              </a:rPr>
              <a:t>er</a:t>
            </a:r>
            <a:r>
              <a:rPr lang="en-GB" sz="2000" dirty="0">
                <a:solidFill>
                  <a:schemeClr val="tx1"/>
                </a:solidFill>
                <a:latin typeface="Twinkl" pitchFamily="50" charset="0"/>
              </a:rPr>
              <a:t> to l</a:t>
            </a:r>
            <a:r>
              <a:rPr lang="en-GB" sz="2000" u="sng" dirty="0">
                <a:solidFill>
                  <a:schemeClr val="tx1"/>
                </a:solidFill>
                <a:latin typeface="Twinkl" pitchFamily="50" charset="0"/>
              </a:rPr>
              <a:t>oo</a:t>
            </a:r>
            <a:r>
              <a:rPr lang="en-GB" sz="2000" dirty="0">
                <a:solidFill>
                  <a:schemeClr val="tx1"/>
                </a:solidFill>
                <a:latin typeface="Twinkl" pitchFamily="50" charset="0"/>
              </a:rPr>
              <a:t>k aft</a:t>
            </a:r>
            <a:r>
              <a:rPr lang="en-GB" sz="2000" u="sng" dirty="0">
                <a:solidFill>
                  <a:schemeClr val="tx1"/>
                </a:solidFill>
                <a:latin typeface="Twinkl" pitchFamily="50" charset="0"/>
              </a:rPr>
              <a:t>er</a:t>
            </a:r>
            <a:r>
              <a:rPr lang="en-GB" sz="2000" dirty="0">
                <a:solidFill>
                  <a:schemeClr val="tx1"/>
                </a:solidFill>
                <a:latin typeface="Twinkl" pitchFamily="50" charset="0"/>
              </a:rPr>
              <a:t> his ill t</a:t>
            </a:r>
            <a:r>
              <a:rPr lang="en-GB" sz="2000" u="sng" dirty="0">
                <a:solidFill>
                  <a:schemeClr val="tx1"/>
                </a:solidFill>
                <a:latin typeface="Twinkl" pitchFamily="50" charset="0"/>
              </a:rPr>
              <a:t>ea</a:t>
            </a:r>
            <a:r>
              <a:rPr lang="en-GB" sz="2000" dirty="0">
                <a:solidFill>
                  <a:schemeClr val="tx1"/>
                </a:solidFill>
                <a:latin typeface="Twinkl" pitchFamily="50" charset="0"/>
              </a:rPr>
              <a:t>m mate. “You can tell me all ab</a:t>
            </a:r>
            <a:r>
              <a:rPr lang="en-GB" sz="2000" u="sng" dirty="0">
                <a:solidFill>
                  <a:schemeClr val="tx1"/>
                </a:solidFill>
                <a:latin typeface="Twinkl" pitchFamily="50" charset="0"/>
              </a:rPr>
              <a:t>ou</a:t>
            </a:r>
            <a:r>
              <a:rPr lang="en-GB" sz="2000" dirty="0">
                <a:solidFill>
                  <a:schemeClr val="tx1"/>
                </a:solidFill>
                <a:latin typeface="Twinkl" pitchFamily="50" charset="0"/>
              </a:rPr>
              <a:t>t h</a:t>
            </a:r>
            <a:r>
              <a:rPr lang="en-GB" sz="2000" u="sng" dirty="0">
                <a:solidFill>
                  <a:schemeClr val="tx1"/>
                </a:solidFill>
                <a:latin typeface="Twinkl" pitchFamily="50" charset="0"/>
              </a:rPr>
              <a:t>ow</a:t>
            </a:r>
            <a:r>
              <a:rPr lang="en-GB" sz="2000" dirty="0">
                <a:solidFill>
                  <a:schemeClr val="tx1"/>
                </a:solidFill>
                <a:latin typeface="Twinkl" pitchFamily="50" charset="0"/>
              </a:rPr>
              <a:t> you know </a:t>
            </a:r>
            <a:r>
              <a:rPr lang="en-GB" sz="2000" dirty="0">
                <a:solidFill>
                  <a:schemeClr val="tx1">
                    <a:lumMod val="50000"/>
                    <a:lumOff val="50000"/>
                  </a:schemeClr>
                </a:solidFill>
                <a:latin typeface="Twinkl" pitchFamily="50" charset="0"/>
              </a:rPr>
              <a:t>sign</a:t>
            </a:r>
            <a:r>
              <a:rPr lang="en-GB" sz="2000" dirty="0">
                <a:solidFill>
                  <a:schemeClr val="tx1"/>
                </a:solidFill>
                <a:latin typeface="Twinkl" pitchFamily="50" charset="0"/>
              </a:rPr>
              <a:t> </a:t>
            </a:r>
            <a:r>
              <a:rPr lang="en-GB" sz="2000" dirty="0">
                <a:solidFill>
                  <a:schemeClr val="tx1">
                    <a:lumMod val="50000"/>
                    <a:lumOff val="50000"/>
                  </a:schemeClr>
                </a:solidFill>
                <a:latin typeface="Twinkl" pitchFamily="50" charset="0"/>
              </a:rPr>
              <a:t>language</a:t>
            </a:r>
            <a:r>
              <a:rPr lang="en-GB" sz="2000" dirty="0">
                <a:solidFill>
                  <a:schemeClr val="tx1"/>
                </a:solidFill>
                <a:latin typeface="Twinkl" pitchFamily="50" charset="0"/>
              </a:rPr>
              <a:t> later,” smiled Kit, </a:t>
            </a:r>
            <a:r>
              <a:rPr lang="en-GB" sz="2000" dirty="0">
                <a:solidFill>
                  <a:schemeClr val="tx1">
                    <a:lumMod val="50000"/>
                    <a:lumOff val="50000"/>
                  </a:schemeClr>
                </a:solidFill>
                <a:latin typeface="Twinkl" pitchFamily="50" charset="0"/>
              </a:rPr>
              <a:t>nervously</a:t>
            </a:r>
            <a:r>
              <a:rPr lang="en-GB" sz="2000" dirty="0">
                <a:solidFill>
                  <a:schemeClr val="tx1"/>
                </a:solidFill>
                <a:latin typeface="Twinkl" pitchFamily="50" charset="0"/>
              </a:rPr>
              <a:t>. </a:t>
            </a:r>
          </a:p>
        </p:txBody>
      </p:sp>
      <p:cxnSp>
        <p:nvCxnSpPr>
          <p:cNvPr id="17" name="Straight Connector 16"/>
          <p:cNvCxnSpPr/>
          <p:nvPr/>
        </p:nvCxnSpPr>
        <p:spPr>
          <a:xfrm>
            <a:off x="2035656" y="6019088"/>
            <a:ext cx="0" cy="905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B67FE96D-F570-47E3-83AB-479E9F10E906}"/>
              </a:ext>
            </a:extLst>
          </p:cNvPr>
          <p:cNvSpPr/>
          <p:nvPr/>
        </p:nvSpPr>
        <p:spPr>
          <a:xfrm rot="7906188">
            <a:off x="3172861" y="5788604"/>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19" name="Arc 18">
            <a:extLst>
              <a:ext uri="{FF2B5EF4-FFF2-40B4-BE49-F238E27FC236}">
                <a16:creationId xmlns:a16="http://schemas.microsoft.com/office/drawing/2014/main" id="{B67FE96D-F570-47E3-83AB-479E9F10E906}"/>
              </a:ext>
            </a:extLst>
          </p:cNvPr>
          <p:cNvSpPr/>
          <p:nvPr/>
        </p:nvSpPr>
        <p:spPr>
          <a:xfrm rot="7906188">
            <a:off x="6035869" y="5179323"/>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0" name="Arc 19">
            <a:extLst>
              <a:ext uri="{FF2B5EF4-FFF2-40B4-BE49-F238E27FC236}">
                <a16:creationId xmlns:a16="http://schemas.microsoft.com/office/drawing/2014/main" id="{B67FE96D-F570-47E3-83AB-479E9F10E906}"/>
              </a:ext>
            </a:extLst>
          </p:cNvPr>
          <p:cNvSpPr/>
          <p:nvPr/>
        </p:nvSpPr>
        <p:spPr>
          <a:xfrm rot="7906188">
            <a:off x="4200128" y="5883472"/>
            <a:ext cx="214806" cy="22388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1" name="Arc 20">
            <a:extLst>
              <a:ext uri="{FF2B5EF4-FFF2-40B4-BE49-F238E27FC236}">
                <a16:creationId xmlns:a16="http://schemas.microsoft.com/office/drawing/2014/main" id="{B67FE96D-F570-47E3-83AB-479E9F10E906}"/>
              </a:ext>
            </a:extLst>
          </p:cNvPr>
          <p:cNvSpPr/>
          <p:nvPr/>
        </p:nvSpPr>
        <p:spPr>
          <a:xfrm rot="7906188">
            <a:off x="3501058" y="5511685"/>
            <a:ext cx="294372" cy="30681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cxnSp>
        <p:nvCxnSpPr>
          <p:cNvPr id="4" name="Straight Connector 3"/>
          <p:cNvCxnSpPr/>
          <p:nvPr/>
        </p:nvCxnSpPr>
        <p:spPr>
          <a:xfrm>
            <a:off x="2955285" y="5422581"/>
            <a:ext cx="0" cy="7425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5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sp>
        <p:nvSpPr>
          <p:cNvPr id="23" name="Rounded Rectangle 22"/>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277" y="3082319"/>
            <a:ext cx="861443" cy="183153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7495" y="3006214"/>
            <a:ext cx="716575" cy="205734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0366" y="3047725"/>
            <a:ext cx="766184" cy="226948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1811" y="2823651"/>
            <a:ext cx="653134" cy="1957887"/>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997" y="2823651"/>
            <a:ext cx="1247700" cy="1958977"/>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1796" y="2159968"/>
            <a:ext cx="1872100" cy="5838052"/>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2221" y="2159966"/>
            <a:ext cx="2230315" cy="5838053"/>
          </a:xfrm>
          <a:prstGeom prst="rect">
            <a:avLst/>
          </a:prstGeom>
        </p:spPr>
      </p:pic>
      <p:cxnSp>
        <p:nvCxnSpPr>
          <p:cNvPr id="3" name="Straight Connector 2"/>
          <p:cNvCxnSpPr/>
          <p:nvPr/>
        </p:nvCxnSpPr>
        <p:spPr>
          <a:xfrm>
            <a:off x="2227263" y="5681663"/>
            <a:ext cx="0" cy="2397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8045972" y="227397"/>
            <a:ext cx="1098028" cy="504056"/>
            <a:chOff x="8045972" y="1700808"/>
            <a:chExt cx="1098028" cy="504056"/>
          </a:xfrm>
          <a:solidFill>
            <a:schemeClr val="accent5"/>
          </a:solidFill>
        </p:grpSpPr>
        <p:sp>
          <p:nvSpPr>
            <p:cNvPr id="28" name="Oval 27"/>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Rectangle 28"/>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Apply</a:t>
              </a:r>
            </a:p>
          </p:txBody>
        </p:sp>
      </p:grpSp>
      <p:cxnSp>
        <p:nvCxnSpPr>
          <p:cNvPr id="13" name="Straight Connector 12"/>
          <p:cNvCxnSpPr/>
          <p:nvPr/>
        </p:nvCxnSpPr>
        <p:spPr>
          <a:xfrm>
            <a:off x="3727450" y="5449888"/>
            <a:ext cx="0" cy="523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Rounded Corners 10">
            <a:extLst>
              <a:ext uri="{FF2B5EF4-FFF2-40B4-BE49-F238E27FC236}">
                <a16:creationId xmlns:a16="http://schemas.microsoft.com/office/drawing/2014/main" id="{D106C8EB-9F80-4C8B-8855-A68A78CF0214}"/>
              </a:ext>
            </a:extLst>
          </p:cNvPr>
          <p:cNvSpPr/>
          <p:nvPr/>
        </p:nvSpPr>
        <p:spPr>
          <a:xfrm>
            <a:off x="647700" y="5078994"/>
            <a:ext cx="7839075" cy="1134482"/>
          </a:xfrm>
          <a:prstGeom prst="roundRect">
            <a:avLst>
              <a:gd name="adj" fmla="val 549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“But, for n</a:t>
            </a:r>
            <a:r>
              <a:rPr lang="en-GB" sz="2000" u="sng" dirty="0">
                <a:solidFill>
                  <a:schemeClr val="tx1"/>
                </a:solidFill>
                <a:latin typeface="Twinkl" pitchFamily="50" charset="0"/>
              </a:rPr>
              <a:t>ow</a:t>
            </a:r>
            <a:r>
              <a:rPr lang="en-GB" sz="2000" dirty="0">
                <a:solidFill>
                  <a:schemeClr val="tx1"/>
                </a:solidFill>
                <a:latin typeface="Twinkl" pitchFamily="50" charset="0"/>
              </a:rPr>
              <a:t>, te</a:t>
            </a:r>
            <a:r>
              <a:rPr lang="en-GB" sz="2000" u="sng" dirty="0">
                <a:solidFill>
                  <a:schemeClr val="tx1"/>
                </a:solidFill>
                <a:latin typeface="Twinkl" pitchFamily="50" charset="0"/>
              </a:rPr>
              <a:t>ll</a:t>
            </a:r>
            <a:r>
              <a:rPr lang="en-GB" sz="2000" dirty="0">
                <a:solidFill>
                  <a:schemeClr val="tx1"/>
                </a:solidFill>
                <a:latin typeface="Twinkl" pitchFamily="50" charset="0"/>
              </a:rPr>
              <a:t> me what on </a:t>
            </a:r>
            <a:r>
              <a:rPr lang="en-GB" sz="2000" dirty="0">
                <a:solidFill>
                  <a:schemeClr val="tx1">
                    <a:lumMod val="50000"/>
                    <a:lumOff val="50000"/>
                  </a:schemeClr>
                </a:solidFill>
                <a:latin typeface="Twinkl" pitchFamily="50" charset="0"/>
              </a:rPr>
              <a:t>Earth</a:t>
            </a:r>
            <a:r>
              <a:rPr lang="en-GB" sz="2000" dirty="0">
                <a:solidFill>
                  <a:schemeClr val="tx1"/>
                </a:solidFill>
                <a:latin typeface="Twinkl" pitchFamily="50" charset="0"/>
              </a:rPr>
              <a:t> we are goi</a:t>
            </a:r>
            <a:r>
              <a:rPr lang="en-GB" sz="2000" u="sng" dirty="0">
                <a:solidFill>
                  <a:schemeClr val="tx1"/>
                </a:solidFill>
                <a:latin typeface="Twinkl" pitchFamily="50" charset="0"/>
              </a:rPr>
              <a:t>ng</a:t>
            </a:r>
            <a:r>
              <a:rPr lang="en-GB" sz="2000" dirty="0">
                <a:solidFill>
                  <a:schemeClr val="tx1"/>
                </a:solidFill>
                <a:latin typeface="Twinkl" pitchFamily="50" charset="0"/>
              </a:rPr>
              <a:t> to do.”</a:t>
            </a:r>
          </a:p>
          <a:p>
            <a:r>
              <a:rPr lang="en-GB" sz="2000" dirty="0">
                <a:solidFill>
                  <a:schemeClr val="tx1"/>
                </a:solidFill>
                <a:latin typeface="Twinkl" pitchFamily="50" charset="0"/>
              </a:rPr>
              <a:t>Jake </a:t>
            </a:r>
            <a:r>
              <a:rPr lang="en-GB" sz="2000" dirty="0">
                <a:solidFill>
                  <a:schemeClr val="tx1">
                    <a:lumMod val="50000"/>
                    <a:lumOff val="50000"/>
                  </a:schemeClr>
                </a:solidFill>
                <a:latin typeface="Twinkl" pitchFamily="50" charset="0"/>
              </a:rPr>
              <a:t>giggled</a:t>
            </a:r>
            <a:r>
              <a:rPr lang="en-GB" sz="2000" dirty="0">
                <a:solidFill>
                  <a:schemeClr val="tx1"/>
                </a:solidFill>
                <a:latin typeface="Twinkl" pitchFamily="50" charset="0"/>
              </a:rPr>
              <a:t>. “Let’s get r</a:t>
            </a:r>
            <a:r>
              <a:rPr lang="en-GB" sz="2000" u="sng" dirty="0">
                <a:solidFill>
                  <a:schemeClr val="tx1"/>
                </a:solidFill>
                <a:latin typeface="Twinkl" pitchFamily="50" charset="0"/>
              </a:rPr>
              <a:t>ea</a:t>
            </a:r>
            <a:r>
              <a:rPr lang="en-GB" sz="2000" dirty="0">
                <a:solidFill>
                  <a:schemeClr val="tx1"/>
                </a:solidFill>
                <a:latin typeface="Twinkl" pitchFamily="50" charset="0"/>
              </a:rPr>
              <a:t>dy and go and pl</a:t>
            </a:r>
            <a:r>
              <a:rPr lang="en-GB" sz="2000" u="sng" dirty="0">
                <a:solidFill>
                  <a:schemeClr val="tx1"/>
                </a:solidFill>
                <a:latin typeface="Twinkl" pitchFamily="50" charset="0"/>
              </a:rPr>
              <a:t>ay</a:t>
            </a:r>
            <a:r>
              <a:rPr lang="en-GB" sz="2000" dirty="0">
                <a:solidFill>
                  <a:schemeClr val="tx1"/>
                </a:solidFill>
                <a:latin typeface="Twinkl" pitchFamily="50" charset="0"/>
              </a:rPr>
              <a:t> some basketball!” he </a:t>
            </a:r>
            <a:r>
              <a:rPr lang="en-GB" sz="2000" dirty="0">
                <a:solidFill>
                  <a:schemeClr val="tx1">
                    <a:lumMod val="50000"/>
                    <a:lumOff val="50000"/>
                  </a:schemeClr>
                </a:solidFill>
                <a:latin typeface="Twinkl" pitchFamily="50" charset="0"/>
              </a:rPr>
              <a:t>grinned</a:t>
            </a:r>
            <a:r>
              <a:rPr lang="en-GB" sz="2000" dirty="0">
                <a:solidFill>
                  <a:schemeClr val="tx1"/>
                </a:solidFill>
                <a:latin typeface="Twinkl" pitchFamily="50" charset="0"/>
              </a:rPr>
              <a:t>.  </a:t>
            </a:r>
          </a:p>
        </p:txBody>
      </p:sp>
      <p:cxnSp>
        <p:nvCxnSpPr>
          <p:cNvPr id="8" name="Straight Connector 7"/>
          <p:cNvCxnSpPr/>
          <p:nvPr/>
        </p:nvCxnSpPr>
        <p:spPr>
          <a:xfrm>
            <a:off x="7617628" y="5411682"/>
            <a:ext cx="0" cy="905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35656" y="6019088"/>
            <a:ext cx="0" cy="905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B67FE96D-F570-47E3-83AB-479E9F10E906}"/>
              </a:ext>
            </a:extLst>
          </p:cNvPr>
          <p:cNvSpPr/>
          <p:nvPr/>
        </p:nvSpPr>
        <p:spPr>
          <a:xfrm rot="7906188">
            <a:off x="910282" y="5483278"/>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Tree>
    <p:extLst>
      <p:ext uri="{BB962C8B-B14F-4D97-AF65-F5344CB8AC3E}">
        <p14:creationId xmlns:p14="http://schemas.microsoft.com/office/powerpoint/2010/main" val="249145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31480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10">
            <a:extLst>
              <a:ext uri="{FF2B5EF4-FFF2-40B4-BE49-F238E27FC236}">
                <a16:creationId xmlns:a16="http://schemas.microsoft.com/office/drawing/2014/main" id="{D106C8EB-9F80-4C8B-8855-A68A78CF0214}"/>
              </a:ext>
            </a:extLst>
          </p:cNvPr>
          <p:cNvSpPr/>
          <p:nvPr/>
        </p:nvSpPr>
        <p:spPr>
          <a:xfrm>
            <a:off x="3167063" y="5681663"/>
            <a:ext cx="4106862" cy="436562"/>
          </a:xfrm>
          <a:prstGeom prst="roundRect">
            <a:avLst>
              <a:gd name="adj" fmla="val 10033"/>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tx1"/>
                </a:solidFill>
              </a:rPr>
              <a:t>The adventure continues next lesson!</a:t>
            </a:r>
          </a:p>
        </p:txBody>
      </p:sp>
      <p:sp>
        <p:nvSpPr>
          <p:cNvPr id="24580" name="Title 1"/>
          <p:cNvSpPr>
            <a:spLocks noGrp="1"/>
          </p:cNvSpPr>
          <p:nvPr>
            <p:ph type="title"/>
          </p:nvPr>
        </p:nvSpPr>
        <p:spPr>
          <a:xfrm>
            <a:off x="1814513" y="330137"/>
            <a:ext cx="6913562" cy="2519363"/>
          </a:xfrm>
        </p:spPr>
        <p:txBody>
          <a:bodyPr/>
          <a:lstStyle/>
          <a:p>
            <a:pPr algn="ctr" eaLnBrk="1" hangingPunct="1"/>
            <a:r>
              <a:rPr lang="en-GB" altLang="en-US" dirty="0"/>
              <a:t>Today, we have learnt…</a:t>
            </a:r>
            <a:br>
              <a:rPr lang="en-GB" altLang="en-US" dirty="0"/>
            </a:br>
            <a:r>
              <a:rPr lang="en-GB" altLang="en-US" dirty="0"/>
              <a:t/>
            </a:r>
            <a:br>
              <a:rPr lang="en-GB" altLang="en-US" dirty="0"/>
            </a:br>
            <a:endParaRPr lang="en-GB" altLang="en-US" b="0" dirty="0"/>
          </a:p>
        </p:txBody>
      </p:sp>
      <p:sp>
        <p:nvSpPr>
          <p:cNvPr id="6" name="Title 1">
            <a:extLst>
              <a:ext uri="{FF2B5EF4-FFF2-40B4-BE49-F238E27FC236}">
                <a16:creationId xmlns:a16="http://schemas.microsoft.com/office/drawing/2014/main" id="{13015C4B-4D49-4CDB-BF1B-82022CB223BA}"/>
              </a:ext>
            </a:extLst>
          </p:cNvPr>
          <p:cNvSpPr txBox="1">
            <a:spLocks/>
          </p:cNvSpPr>
          <p:nvPr/>
        </p:nvSpPr>
        <p:spPr bwMode="auto">
          <a:xfrm>
            <a:off x="2333625" y="2775594"/>
            <a:ext cx="6913563"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gn="l" rtl="0" eaLnBrk="0" fontAlgn="base" hangingPunct="0">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pPr algn="ctr" eaLnBrk="1" hangingPunct="1">
              <a:defRPr/>
            </a:pPr>
            <a:r>
              <a:rPr lang="en-GB" altLang="en-US" sz="9600" dirty="0" err="1">
                <a:latin typeface="+mn-lt"/>
              </a:rPr>
              <a:t>ea</a:t>
            </a:r>
            <a:endParaRPr lang="en-GB" altLang="en-US" sz="9600" b="0" dirty="0"/>
          </a:p>
          <a:p>
            <a:pPr algn="ctr" eaLnBrk="1" hangingPunct="1">
              <a:defRPr/>
            </a:pPr>
            <a:r>
              <a:rPr lang="en-GB" altLang="en-US" sz="4800" b="0" dirty="0"/>
              <a:t>saying /e/</a:t>
            </a:r>
          </a:p>
        </p:txBody>
      </p:sp>
    </p:spTree>
    <p:extLst>
      <p:ext uri="{BB962C8B-B14F-4D97-AF65-F5344CB8AC3E}">
        <p14:creationId xmlns:p14="http://schemas.microsoft.com/office/powerpoint/2010/main" val="61798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a:extLst>
              <a:ext uri="{FF2B5EF4-FFF2-40B4-BE49-F238E27FC236}">
                <a16:creationId xmlns:a16="http://schemas.microsoft.com/office/drawing/2014/main" id="{AB6F159F-735F-465C-A86F-7DB4A3AA22C9}"/>
              </a:ext>
            </a:extLst>
          </p:cNvPr>
          <p:cNvSpPr/>
          <p:nvPr/>
        </p:nvSpPr>
        <p:spPr>
          <a:xfrm>
            <a:off x="827088" y="836613"/>
            <a:ext cx="6262687" cy="1176914"/>
          </a:xfrm>
          <a:prstGeom prst="wedgeRoundRectCallout">
            <a:avLst>
              <a:gd name="adj1" fmla="val 38751"/>
              <a:gd name="adj2" fmla="val 6846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800" dirty="0">
                <a:solidFill>
                  <a:schemeClr val="tx1"/>
                </a:solidFill>
                <a:latin typeface="Twinkl" pitchFamily="50" charset="0"/>
              </a:rPr>
              <a:t>This week, we are learning to spell the common </a:t>
            </a:r>
            <a:br>
              <a:rPr lang="en-GB" sz="1800" dirty="0">
                <a:solidFill>
                  <a:schemeClr val="tx1"/>
                </a:solidFill>
                <a:latin typeface="Twinkl" pitchFamily="50" charset="0"/>
              </a:rPr>
            </a:br>
            <a:r>
              <a:rPr lang="en-GB" sz="1800" dirty="0">
                <a:solidFill>
                  <a:schemeClr val="tx1"/>
                </a:solidFill>
                <a:latin typeface="Twinkl" pitchFamily="50" charset="0"/>
              </a:rPr>
              <a:t>exception words </a:t>
            </a:r>
            <a:r>
              <a:rPr lang="en-GB" dirty="0">
                <a:solidFill>
                  <a:srgbClr val="DE1E5A"/>
                </a:solidFill>
              </a:rPr>
              <a:t>any</a:t>
            </a:r>
            <a:r>
              <a:rPr lang="en-GB" sz="1800" dirty="0">
                <a:solidFill>
                  <a:schemeClr val="tx1"/>
                </a:solidFill>
                <a:latin typeface="Twinkl" pitchFamily="50" charset="0"/>
              </a:rPr>
              <a:t> and </a:t>
            </a:r>
            <a:r>
              <a:rPr lang="en-GB" dirty="0">
                <a:solidFill>
                  <a:srgbClr val="DE1E5A"/>
                </a:solidFill>
              </a:rPr>
              <a:t>eyes</a:t>
            </a:r>
            <a:r>
              <a:rPr lang="en-GB" sz="1800" dirty="0">
                <a:solidFill>
                  <a:schemeClr val="tx1"/>
                </a:solidFill>
                <a:latin typeface="Twinkl" pitchFamily="50" charset="0"/>
              </a:rPr>
              <a:t>. Watch the magic pencil write the words. Can you join in?</a:t>
            </a:r>
          </a:p>
        </p:txBody>
      </p:sp>
      <p:grpSp>
        <p:nvGrpSpPr>
          <p:cNvPr id="11" name="Group 10"/>
          <p:cNvGrpSpPr/>
          <p:nvPr/>
        </p:nvGrpSpPr>
        <p:grpSpPr>
          <a:xfrm>
            <a:off x="8020050" y="227397"/>
            <a:ext cx="1123947" cy="504056"/>
            <a:chOff x="8020930" y="1700808"/>
            <a:chExt cx="1159582" cy="504056"/>
          </a:xfrm>
          <a:solidFill>
            <a:schemeClr val="accent5"/>
          </a:solidFill>
        </p:grpSpPr>
        <p:sp>
          <p:nvSpPr>
            <p:cNvPr id="12" name="Oval 11"/>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223" y="2221057"/>
            <a:ext cx="439578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1693863"/>
            <a:ext cx="2381250" cy="808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14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21931-038E-4846-96B4-054DB145BBBF}"/>
              </a:ext>
            </a:extLst>
          </p:cNvPr>
          <p:cNvSpPr txBox="1"/>
          <p:nvPr/>
        </p:nvSpPr>
        <p:spPr>
          <a:xfrm>
            <a:off x="2267744" y="1916252"/>
            <a:ext cx="3786614" cy="2646878"/>
          </a:xfrm>
          <a:prstGeom prst="rect">
            <a:avLst/>
          </a:prstGeom>
          <a:noFill/>
        </p:spPr>
        <p:txBody>
          <a:bodyPr wrap="none">
            <a:spAutoFit/>
          </a:bodyPr>
          <a:lstStyle/>
          <a:p>
            <a:pPr>
              <a:defRPr/>
            </a:pPr>
            <a:r>
              <a:rPr lang="en-GB" sz="16600" dirty="0">
                <a:ln w="28575">
                  <a:solidFill>
                    <a:schemeClr val="tx1"/>
                  </a:solidFill>
                </a:ln>
                <a:solidFill>
                  <a:schemeClr val="bg1"/>
                </a:solidFill>
                <a:latin typeface="Twinkl SemiBold" pitchFamily="2" charset="0"/>
              </a:rPr>
              <a:t>any</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675" y="1328738"/>
            <a:ext cx="1296988"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Write Action"/>
          <p:cNvGrpSpPr>
            <a:grpSpLocks/>
          </p:cNvGrpSpPr>
          <p:nvPr/>
        </p:nvGrpSpPr>
        <p:grpSpPr bwMode="auto">
          <a:xfrm>
            <a:off x="6915150" y="5516563"/>
            <a:ext cx="1544638" cy="720725"/>
            <a:chOff x="6914614" y="5517232"/>
            <a:chExt cx="1545818" cy="720080"/>
          </a:xfrm>
        </p:grpSpPr>
        <p:grpSp>
          <p:nvGrpSpPr>
            <p:cNvPr id="12302" name="Write action"/>
            <p:cNvGrpSpPr>
              <a:grpSpLocks/>
            </p:cNvGrpSpPr>
            <p:nvPr/>
          </p:nvGrpSpPr>
          <p:grpSpPr bwMode="auto">
            <a:xfrm>
              <a:off x="6914614" y="5517232"/>
              <a:ext cx="1545818" cy="720080"/>
              <a:chOff x="6914614" y="5517232"/>
              <a:chExt cx="1545818" cy="720080"/>
            </a:xfrm>
          </p:grpSpPr>
          <p:sp>
            <p:nvSpPr>
              <p:cNvPr id="8" name="Rectangle: Rounded Corners 12">
                <a:extLst>
                  <a:ext uri="{FF2B5EF4-FFF2-40B4-BE49-F238E27FC236}">
                    <a16:creationId xmlns:a16="http://schemas.microsoft.com/office/drawing/2014/main" id="{602A076B-8F29-4165-A4BA-BDAB268982F1}"/>
                  </a:ext>
                </a:extLst>
              </p:cNvPr>
              <p:cNvSpPr/>
              <p:nvPr/>
            </p:nvSpPr>
            <p:spPr>
              <a:xfrm>
                <a:off x="6914614" y="5650463"/>
                <a:ext cx="1099389" cy="432999"/>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9" name="Oval 8">
                <a:extLst>
                  <a:ext uri="{FF2B5EF4-FFF2-40B4-BE49-F238E27FC236}">
                    <a16:creationId xmlns:a16="http://schemas.microsoft.com/office/drawing/2014/main" id="{8AACD1DB-F3E2-48FF-A4D2-1D79EC5D1DD8}"/>
                  </a:ext>
                </a:extLst>
              </p:cNvPr>
              <p:cNvSpPr/>
              <p:nvPr/>
            </p:nvSpPr>
            <p:spPr>
              <a:xfrm>
                <a:off x="7740745" y="5517232"/>
                <a:ext cx="719687" cy="72008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30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p:cNvGrpSpPr/>
          <p:nvPr/>
        </p:nvGrpSpPr>
        <p:grpSpPr>
          <a:xfrm>
            <a:off x="8020050" y="227397"/>
            <a:ext cx="1123947" cy="504056"/>
            <a:chOff x="8020930" y="1700808"/>
            <a:chExt cx="1159582" cy="504056"/>
          </a:xfrm>
          <a:solidFill>
            <a:schemeClr val="accent5"/>
          </a:solidFill>
        </p:grpSpPr>
        <p:sp>
          <p:nvSpPr>
            <p:cNvPr id="34" name="Oval 33"/>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Rectangle 34"/>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5" name="Picture 14">
            <a:extLst>
              <a:ext uri="{FF2B5EF4-FFF2-40B4-BE49-F238E27FC236}">
                <a16:creationId xmlns:a16="http://schemas.microsoft.com/office/drawing/2014/main" id="{0E785518-25B0-4FF0-A32D-3D5F61D86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2404692"/>
            <a:ext cx="710150" cy="707937"/>
          </a:xfrm>
          <a:prstGeom prst="rect">
            <a:avLst/>
          </a:prstGeom>
        </p:spPr>
      </p:pic>
      <p:pic>
        <p:nvPicPr>
          <p:cNvPr id="16" name="Picture 15">
            <a:extLst>
              <a:ext uri="{FF2B5EF4-FFF2-40B4-BE49-F238E27FC236}">
                <a16:creationId xmlns:a16="http://schemas.microsoft.com/office/drawing/2014/main" id="{0E785518-25B0-4FF0-A32D-3D5F61D86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2826" y="2345699"/>
            <a:ext cx="710150" cy="707937"/>
          </a:xfrm>
          <a:prstGeom prst="rect">
            <a:avLst/>
          </a:prstGeom>
        </p:spPr>
      </p:pic>
      <p:pic>
        <p:nvPicPr>
          <p:cNvPr id="17" name="Picture 16">
            <a:extLst>
              <a:ext uri="{FF2B5EF4-FFF2-40B4-BE49-F238E27FC236}">
                <a16:creationId xmlns:a16="http://schemas.microsoft.com/office/drawing/2014/main" id="{0E785518-25B0-4FF0-A32D-3D5F61D86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8215" y="2370991"/>
            <a:ext cx="710150" cy="707937"/>
          </a:xfrm>
          <a:prstGeom prst="rect">
            <a:avLst/>
          </a:prstGeom>
        </p:spPr>
      </p:pic>
    </p:spTree>
    <p:extLst>
      <p:ext uri="{BB962C8B-B14F-4D97-AF65-F5344CB8AC3E}">
        <p14:creationId xmlns:p14="http://schemas.microsoft.com/office/powerpoint/2010/main" val="10886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5.55112E-17 -2.59259E-6 L -5.55112E-17 0.00023 C -0.00139 -0.00023 -0.00278 -0.00046 -0.00417 -0.00069 C -0.00503 -0.00092 -0.0059 -0.00185 -0.00694 -0.00185 L -0.01562 -0.00324 C -0.01615 -0.00347 -0.01667 -0.0037 -0.01701 -0.0037 C -0.02413 -0.00509 -0.02656 -0.00416 -0.03472 -0.0037 C -0.03524 -0.00347 -0.03594 -0.00301 -0.03646 -0.00254 C -0.03715 -0.00231 -0.03785 -0.00208 -0.03837 -0.00185 C -0.03889 -0.00185 -0.03924 -0.00162 -0.03976 -0.00139 C -0.04028 -0.00092 -0.04062 -0.00046 -0.04115 -2.59259E-6 C -0.04358 0.00139 -0.04236 -0.00092 -0.04531 0.00301 L -0.04809 0.00672 L -0.04948 0.00857 C -0.05104 0.01459 -0.04861 0.00533 -0.05087 0.01297 C -0.0526 0.01829 -0.05104 0.01482 -0.05278 0.01852 C -0.05295 0.01922 -0.05295 0.02014 -0.05312 0.02084 C -0.0533 0.02153 -0.05347 0.02222 -0.05365 0.02269 L -0.05451 0.02778 C -0.05469 0.03357 -0.05486 0.03959 -0.05503 0.0456 C -0.05503 0.04653 -0.05538 0.04722 -0.05556 0.04815 C -0.05573 0.05 -0.0559 0.05185 -0.0559 0.05371 C -0.0559 0.06829 -0.0559 0.08287 -0.05556 0.09746 C -0.05556 0.09815 -0.05521 0.09861 -0.05503 0.09931 C -0.05226 0.11435 -0.05625 0.09445 -0.05417 0.10417 C -0.05347 0.10718 -0.05382 0.10764 -0.05174 0.11042 C -0.05139 0.11111 -0.05087 0.11181 -0.05035 0.11227 C -0.04948 0.1132 -0.04757 0.11482 -0.04757 0.11505 L -0.03976 0.11968 C -0.03837 0.11991 -0.03698 0.12014 -0.03559 0.12037 C -0.03472 0.1206 -0.03385 0.12107 -0.03281 0.12107 C -0.0309 0.12107 -0.02882 0.1206 -0.02674 0.12037 C -0.02639 0.11991 -0.02587 0.11945 -0.02535 0.11898 C -0.02483 0.11875 -0.02413 0.11875 -0.02361 0.11852 C -0.02309 0.11829 -0.02257 0.11806 -0.02222 0.11783 C -0.01997 0.11597 -0.02135 0.1169 -0.01806 0.11528 L -0.01667 0.11482 C -0.01441 0.11273 -0.0158 0.11366 -0.0125 0.11227 C -0.01198 0.11204 -0.01146 0.11204 -0.01111 0.11158 C -0.00972 0.11042 -0.00937 0.11042 -0.00833 0.10857 C -0.00642 0.10556 -0.00851 0.10787 -0.0059 0.10556 C -0.00451 0.10232 -0.00556 0.10417 -0.00226 0.10116 L -0.00087 0.1 C -0.00052 0.09931 -0.00017 0.09885 -5.55112E-17 0.09815 C 0.00035 0.09722 0.00052 0.0963 0.00104 0.0956 C 0.00139 0.09491 0.00191 0.09445 0.00243 0.09375 C 0.00278 0.09329 0.0033 0.0919 0.0033 0.09213 L 0.01111 0.08195 C 0.01128 0.0801 0.01146 0.07824 0.01163 0.07639 C 0.01163 0.07593 0.01198 0.07523 0.01215 0.07454 C 0.01233 0.07292 0.01267 0.0713 0.01302 0.06968 C 0.01319 0.06875 0.01319 0.06806 0.01354 0.06713 L 0.01441 0.06343 L 0.01493 0.06158 C 0.01493 0.06019 0.0151 0.0588 0.01528 0.05741 C 0.01545 0.05672 0.01563 0.05602 0.0158 0.05556 C 0.01615 0.05301 0.01667 0.04815 0.01667 0.04838 C 0.01649 0.04213 0.01649 0.03611 0.01632 0.0301 C 0.01615 0.0294 0.01597 0.02894 0.0158 0.02824 C 0.01545 0.02662 0.01493 0.02338 0.01493 0.02361 C 0.01389 0.01158 0.01406 0.01574 0.01493 -0.00324 C 0.01493 -0.00393 0.01528 -0.00555 0.01528 -0.00532 L 0.01215 0.09931 C 0.01215 0.10232 0.01215 0.1051 0.0125 0.10787 C 0.01302 0.11227 0.01319 0.11088 0.01493 0.11343 C 0.01528 0.11412 0.01545 0.11482 0.0158 0.11528 C 0.01615 0.11621 0.01615 0.11713 0.01667 0.11783 C 0.01823 0.11991 0.0191 0.12014 0.02083 0.12107 C 0.02361 0.12084 0.02639 0.1206 0.02917 0.12037 C 0.02986 0.12014 0.03038 0.12014 0.03108 0.11968 C 0.03177 0.11922 0.03385 0.1169 0.03438 0.11667 C 0.03472 0.11621 0.03576 0.11597 0.03576 0.11621 " pathEditMode="relative" rAng="0" ptsTypes="AAAAAAAAAAAAAAAAAAAAAAAAAAAAAAAAAAAAAAAAAAAAAAAAAAAAAAAAAAAAAAAAAAAAAAAA">
                                      <p:cBhvr>
                                        <p:cTn id="16" dur="3000" fill="hold"/>
                                        <p:tgtEl>
                                          <p:spTgt spid="15"/>
                                        </p:tgtEl>
                                        <p:attrNameLst>
                                          <p:attrName>ppt_x</p:attrName>
                                          <p:attrName>ppt_y</p:attrName>
                                        </p:attrNameLst>
                                      </p:cBhvr>
                                      <p:rCtr x="-1007" y="5764"/>
                                    </p:animMotion>
                                  </p:childTnLst>
                                </p:cTn>
                              </p:par>
                            </p:childTnLst>
                          </p:cTn>
                        </p:par>
                        <p:par>
                          <p:cTn id="17" fill="hold">
                            <p:stCondLst>
                              <p:cond delay="3500"/>
                            </p:stCondLst>
                            <p:childTnLst>
                              <p:par>
                                <p:cTn id="18" presetID="10" presetClass="exit" presetSubtype="0" fill="hold" nodeType="after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4500"/>
                            </p:stCondLst>
                            <p:childTnLst>
                              <p:par>
                                <p:cTn id="26" presetID="0" presetClass="path" presetSubtype="0" accel="50000" decel="50000" fill="hold" nodeType="afterEffect">
                                  <p:stCondLst>
                                    <p:cond delay="0"/>
                                  </p:stCondLst>
                                  <p:childTnLst>
                                    <p:animMotion origin="layout" path="M -1.94444E-6 2.96296E-6 C -1.94444E-6 0.03935 0.00018 0.07916 0.00035 0.11875 L 0.00938 0.03148 C 0.01042 0.03009 0.01163 0.02893 0.01268 0.02777 C 0.01563 0.02384 0.01059 0.02731 0.0165 0.02199 C 0.01997 0.01875 0.01563 0.02291 0.01927 0.01875 C 0.01979 0.01828 0.02031 0.01805 0.02084 0.01759 C 0.02136 0.0169 0.02188 0.01574 0.02257 0.01504 C 0.02604 0.01203 0.02188 0.01574 0.02604 0.0118 C 0.02639 0.01134 0.02691 0.01088 0.02743 0.01065 C 0.02778 0.01041 0.0283 0.01018 0.02882 0.00995 C 0.02952 0.00972 0.03004 0.00926 0.03073 0.00879 C 0.03125 0.00833 0.0316 0.00787 0.03212 0.0074 C 0.03299 0.00694 0.03403 0.00671 0.0349 0.00625 L 0.03646 0.00555 L 0.03785 0.00486 C 0.03837 0.00463 0.03872 0.0044 0.03924 0.0044 C 0.03993 0.00416 0.04045 0.00393 0.04115 0.0037 C 0.04202 0.00324 0.04306 0.00277 0.04393 0.00231 C 0.04445 0.00231 0.04497 0.00185 0.04531 0.00185 C 0.04775 0.00092 0.0467 0.00139 0.04879 0.00046 C 0.05174 0.00069 0.05469 0.00046 0.05764 0.00115 C 0.05886 0.00139 0.05955 0.00277 0.06059 0.0037 C 0.06111 0.00416 0.06163 0.0044 0.06198 0.00486 L 0.06441 0.0081 C 0.06563 0.01342 0.06389 0.00694 0.0658 0.01134 C 0.06597 0.0118 0.06597 0.0125 0.06632 0.01319 C 0.0665 0.01389 0.06684 0.01435 0.06719 0.01504 C 0.06736 0.01574 0.06754 0.0162 0.06771 0.0169 C 0.06806 0.01852 0.06823 0.02037 0.06858 0.02199 C 0.06962 0.02592 0.06962 0.02453 0.06962 0.02639 L 0.06771 0.08518 C 0.06684 0.0956 0.06684 0.09213 0.06771 0.10717 C 0.06771 0.10949 0.06858 0.11296 0.06997 0.11412 C 0.07049 0.11458 0.07101 0.11504 0.07153 0.11551 C 0.07188 0.11574 0.07205 0.11643 0.0724 0.11666 C 0.07396 0.11782 0.07587 0.11828 0.07761 0.11875 C 0.08021 0.11852 0.08264 0.11828 0.08525 0.11805 C 0.08577 0.11782 0.08646 0.11759 0.08715 0.11736 C 0.08768 0.11713 0.08906 0.1162 0.08906 0.11643 " pathEditMode="relative" rAng="0" ptsTypes="AAAAAAAAAAAAAAAAAAAAAAAAAAAAAAAAAAAAAAAA">
                                      <p:cBhvr>
                                        <p:cTn id="27" dur="3000" fill="hold"/>
                                        <p:tgtEl>
                                          <p:spTgt spid="16"/>
                                        </p:tgtEl>
                                        <p:attrNameLst>
                                          <p:attrName>ppt_x</p:attrName>
                                          <p:attrName>ppt_y</p:attrName>
                                        </p:attrNameLst>
                                      </p:cBhvr>
                                      <p:rCtr x="4444" y="5926"/>
                                    </p:animMotion>
                                  </p:childTnLst>
                                </p:cTn>
                              </p:par>
                            </p:childTnLst>
                          </p:cTn>
                        </p:par>
                        <p:par>
                          <p:cTn id="28" fill="hold">
                            <p:stCondLst>
                              <p:cond delay="7500"/>
                            </p:stCondLst>
                            <p:childTnLst>
                              <p:par>
                                <p:cTn id="29" presetID="10" presetClass="exit" presetSubtype="0" fill="hold" nodeType="after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8500"/>
                            </p:stCondLst>
                            <p:childTnLst>
                              <p:par>
                                <p:cTn id="37" presetID="0" presetClass="path" presetSubtype="0" accel="50000" decel="50000" fill="hold" nodeType="afterEffect">
                                  <p:stCondLst>
                                    <p:cond delay="0"/>
                                  </p:stCondLst>
                                  <p:childTnLst>
                                    <p:animMotion origin="layout" path="M 5.55556E-7 6.93889E-18 L 5.55556E-7 0.09861 L 0.00642 0.11481 L 0.02031 0.12083 L 0.03142 0.12083 L 0.04809 0.10856 L 0.06198 0.0963 L 0.06753 0.0838 L 0.06944 0.0037 L 0.06285 0.16412 L 0.05451 0.18148 L 0.03333 0.19259 L 0.00451 0.1912 L -0.00365 0.1875 " pathEditMode="relative" ptsTypes="AAAAAAAAAAAAAA">
                                      <p:cBhvr>
                                        <p:cTn id="38" dur="2750" fill="hold"/>
                                        <p:tgtEl>
                                          <p:spTgt spid="17"/>
                                        </p:tgtEl>
                                        <p:attrNameLst>
                                          <p:attrName>ppt_x</p:attrName>
                                          <p:attrName>ppt_y</p:attrName>
                                        </p:attrNameLst>
                                      </p:cBhvr>
                                    </p:animMotion>
                                  </p:childTnLst>
                                </p:cTn>
                              </p:par>
                            </p:childTnLst>
                          </p:cTn>
                        </p:par>
                        <p:par>
                          <p:cTn id="39" fill="hold">
                            <p:stCondLst>
                              <p:cond delay="11250"/>
                            </p:stCondLst>
                            <p:childTnLst>
                              <p:par>
                                <p:cTn id="40" presetID="10" presetClass="exit" presetSubtype="0" fill="hold" nodeType="after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F21931-038E-4846-96B4-054DB145BBBF}"/>
              </a:ext>
            </a:extLst>
          </p:cNvPr>
          <p:cNvSpPr txBox="1"/>
          <p:nvPr/>
        </p:nvSpPr>
        <p:spPr>
          <a:xfrm>
            <a:off x="1958972" y="1916252"/>
            <a:ext cx="4238661" cy="2646878"/>
          </a:xfrm>
          <a:prstGeom prst="rect">
            <a:avLst/>
          </a:prstGeom>
          <a:noFill/>
        </p:spPr>
        <p:txBody>
          <a:bodyPr wrap="none">
            <a:spAutoFit/>
          </a:bodyPr>
          <a:lstStyle/>
          <a:p>
            <a:pPr>
              <a:defRPr/>
            </a:pPr>
            <a:r>
              <a:rPr lang="en-GB" sz="16600" dirty="0">
                <a:ln w="28575">
                  <a:solidFill>
                    <a:schemeClr val="tx1"/>
                  </a:solidFill>
                </a:ln>
                <a:solidFill>
                  <a:schemeClr val="bg1"/>
                </a:solidFill>
                <a:latin typeface="Twinkl SemiBold" pitchFamily="2" charset="0"/>
              </a:rPr>
              <a:t>eyes</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675" y="1328738"/>
            <a:ext cx="1296988"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Write Action"/>
          <p:cNvGrpSpPr>
            <a:grpSpLocks/>
          </p:cNvGrpSpPr>
          <p:nvPr/>
        </p:nvGrpSpPr>
        <p:grpSpPr bwMode="auto">
          <a:xfrm>
            <a:off x="6915150" y="5516563"/>
            <a:ext cx="1544638" cy="720725"/>
            <a:chOff x="6914614" y="5517232"/>
            <a:chExt cx="1545818" cy="720080"/>
          </a:xfrm>
        </p:grpSpPr>
        <p:grpSp>
          <p:nvGrpSpPr>
            <p:cNvPr id="12302" name="Write action"/>
            <p:cNvGrpSpPr>
              <a:grpSpLocks/>
            </p:cNvGrpSpPr>
            <p:nvPr/>
          </p:nvGrpSpPr>
          <p:grpSpPr bwMode="auto">
            <a:xfrm>
              <a:off x="6914614" y="5517232"/>
              <a:ext cx="1545818" cy="720080"/>
              <a:chOff x="6914614" y="5517232"/>
              <a:chExt cx="1545818" cy="720080"/>
            </a:xfrm>
          </p:grpSpPr>
          <p:sp>
            <p:nvSpPr>
              <p:cNvPr id="8" name="Rectangle: Rounded Corners 12">
                <a:extLst>
                  <a:ext uri="{FF2B5EF4-FFF2-40B4-BE49-F238E27FC236}">
                    <a16:creationId xmlns:a16="http://schemas.microsoft.com/office/drawing/2014/main" id="{602A076B-8F29-4165-A4BA-BDAB268982F1}"/>
                  </a:ext>
                </a:extLst>
              </p:cNvPr>
              <p:cNvSpPr/>
              <p:nvPr/>
            </p:nvSpPr>
            <p:spPr>
              <a:xfrm>
                <a:off x="6914614" y="5650463"/>
                <a:ext cx="1099389" cy="432999"/>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latin typeface="Twinkl SemiBold" pitchFamily="2" charset="0"/>
                  </a:rPr>
                  <a:t>Play</a:t>
                </a:r>
              </a:p>
            </p:txBody>
          </p:sp>
          <p:sp>
            <p:nvSpPr>
              <p:cNvPr id="9" name="Oval 8">
                <a:extLst>
                  <a:ext uri="{FF2B5EF4-FFF2-40B4-BE49-F238E27FC236}">
                    <a16:creationId xmlns:a16="http://schemas.microsoft.com/office/drawing/2014/main" id="{8AACD1DB-F3E2-48FF-A4D2-1D79EC5D1DD8}"/>
                  </a:ext>
                </a:extLst>
              </p:cNvPr>
              <p:cNvSpPr/>
              <p:nvPr/>
            </p:nvSpPr>
            <p:spPr>
              <a:xfrm>
                <a:off x="7740745" y="5517232"/>
                <a:ext cx="719687" cy="72008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1230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5517232"/>
              <a:ext cx="504056" cy="50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p:cNvGrpSpPr/>
          <p:nvPr/>
        </p:nvGrpSpPr>
        <p:grpSpPr>
          <a:xfrm>
            <a:off x="8020050" y="227397"/>
            <a:ext cx="1123947" cy="504056"/>
            <a:chOff x="8020930" y="1700808"/>
            <a:chExt cx="1159582" cy="504056"/>
          </a:xfrm>
          <a:solidFill>
            <a:schemeClr val="accent5"/>
          </a:solidFill>
        </p:grpSpPr>
        <p:sp>
          <p:nvSpPr>
            <p:cNvPr id="34" name="Oval 33"/>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Rectangle 34"/>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pic>
        <p:nvPicPr>
          <p:cNvPr id="16" name="Picture 15">
            <a:extLst>
              <a:ext uri="{FF2B5EF4-FFF2-40B4-BE49-F238E27FC236}">
                <a16:creationId xmlns:a16="http://schemas.microsoft.com/office/drawing/2014/main" id="{0E785518-25B0-4FF0-A32D-3D5F61D86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619" y="2815663"/>
            <a:ext cx="710150" cy="707937"/>
          </a:xfrm>
          <a:prstGeom prst="rect">
            <a:avLst/>
          </a:prstGeom>
        </p:spPr>
      </p:pic>
      <p:pic>
        <p:nvPicPr>
          <p:cNvPr id="17" name="Picture 16">
            <a:extLst>
              <a:ext uri="{FF2B5EF4-FFF2-40B4-BE49-F238E27FC236}">
                <a16:creationId xmlns:a16="http://schemas.microsoft.com/office/drawing/2014/main" id="{0E785518-25B0-4FF0-A32D-3D5F61D86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7737" y="2370991"/>
            <a:ext cx="710150" cy="707937"/>
          </a:xfrm>
          <a:prstGeom prst="rect">
            <a:avLst/>
          </a:prstGeom>
        </p:spPr>
      </p:pic>
      <p:pic>
        <p:nvPicPr>
          <p:cNvPr id="19" name="Picture 18">
            <a:extLst>
              <a:ext uri="{FF2B5EF4-FFF2-40B4-BE49-F238E27FC236}">
                <a16:creationId xmlns:a16="http://schemas.microsoft.com/office/drawing/2014/main" id="{0E785518-25B0-4FF0-A32D-3D5F61D86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131" y="2815663"/>
            <a:ext cx="710150" cy="707937"/>
          </a:xfrm>
          <a:prstGeom prst="rect">
            <a:avLst/>
          </a:prstGeom>
        </p:spPr>
      </p:pic>
      <p:pic>
        <p:nvPicPr>
          <p:cNvPr id="20" name="Picture 19">
            <a:extLst>
              <a:ext uri="{FF2B5EF4-FFF2-40B4-BE49-F238E27FC236}">
                <a16:creationId xmlns:a16="http://schemas.microsoft.com/office/drawing/2014/main" id="{0E785518-25B0-4FF0-A32D-3D5F61D86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2589" y="2416577"/>
            <a:ext cx="710150" cy="707937"/>
          </a:xfrm>
          <a:prstGeom prst="rect">
            <a:avLst/>
          </a:prstGeom>
        </p:spPr>
      </p:pic>
    </p:spTree>
    <p:extLst>
      <p:ext uri="{BB962C8B-B14F-4D97-AF65-F5344CB8AC3E}">
        <p14:creationId xmlns:p14="http://schemas.microsoft.com/office/powerpoint/2010/main" val="12090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2.77778E-6 1.48148E-6 L -2.77778E-6 0.00023 C 0.00712 -0.00116 0.00157 -0.00023 0.00712 -0.00139 C 0.00816 -0.00162 0.0092 -0.00162 0.01042 -0.00208 C 0.01198 -0.00232 0.01354 -0.00255 0.01511 -0.00324 C 0.01598 -0.00371 0.01702 -0.0044 0.01788 -0.0044 L 0.0217 -0.00509 L 0.02604 -0.00695 C 0.02639 -0.00718 0.02691 -0.00764 0.02743 -0.00764 C 0.0283 -0.00787 0.03021 -0.00833 0.03125 -0.00903 C 0.0316 -0.00926 0.03212 -0.00996 0.03264 -0.01019 C 0.03316 -0.01065 0.03386 -0.01065 0.03455 -0.01088 C 0.0349 -0.01111 0.03542 -0.01134 0.03594 -0.01158 C 0.03681 -0.01227 0.03768 -0.01343 0.03872 -0.01389 C 0.03924 -0.01412 0.03976 -0.01435 0.04011 -0.01458 C 0.04445 -0.01783 0.04167 -0.01597 0.04445 -0.01898 C 0.04479 -0.01945 0.04549 -0.01991 0.04584 -0.02037 C 0.04653 -0.02107 0.04775 -0.02292 0.04775 -0.02269 C 0.04792 -0.02361 0.04792 -0.02454 0.04827 -0.02546 C 0.04983 -0.03033 0.04861 -0.02431 0.04966 -0.02917 C 0.05 -0.03079 0.05035 -0.03241 0.05052 -0.03426 C 0.05087 -0.03681 0.05104 -0.03935 0.05157 -0.0419 C 0.05157 -0.04236 0.05191 -0.04306 0.05209 -0.04375 C 0.05191 -0.04884 0.05191 -0.05371 0.05157 -0.0588 C 0.05139 -0.06019 0.05052 -0.0632 0.04966 -0.06458 C 0.04931 -0.06505 0.04861 -0.06528 0.04827 -0.06574 C 0.04775 -0.06644 0.0474 -0.06736 0.04688 -0.06759 C 0.04584 -0.06829 0.04497 -0.06852 0.04393 -0.06898 L 0.04115 -0.07014 C 0.04063 -0.07037 0.04011 -0.07083 0.03976 -0.07083 C 0.03438 -0.07176 0.03716 -0.0713 0.03125 -0.07199 C 0.02743 -0.07176 0.02396 -0.07199 0.02032 -0.07083 C 0.01979 -0.0706 0.01927 -0.07037 0.01893 -0.07014 C 0.01806 -0.06991 0.01736 -0.06991 0.0165 -0.06968 C 0.01528 -0.06921 0.01268 -0.06829 0.01268 -0.06806 C 0.01233 -0.06783 0.01216 -0.06736 0.01181 -0.06713 C 0.01094 -0.06644 0.00816 -0.06597 0.00747 -0.06574 C 0.00348 -0.06389 0.00834 -0.06644 0.00521 -0.06389 C 0.00469 -0.06366 0.00417 -0.06343 0.00365 -0.0632 C 0.0033 -0.06273 0.00278 -0.06227 0.00226 -0.06204 C 0.00174 -0.06158 0.00104 -0.06134 0.00035 -0.06065 C -0.00034 -0.05996 -0.00069 -0.0588 -0.00156 -0.0581 L -0.00295 -0.05695 C -0.00538 -0.05185 -0.00208 -0.0581 -0.00521 -0.05371 C -0.00607 -0.05278 -0.00659 -0.0507 -0.00712 -0.04931 C -0.00868 -0.04583 -0.0085 -0.0463 -0.01007 -0.04421 C -0.01024 -0.04259 -0.01076 -0.04097 -0.01093 -0.03935 C -0.01163 -0.0338 -0.01128 -0.03681 -0.0118 -0.03033 C -0.0118 -0.0169 -0.0118 -0.00347 -0.01146 0.00995 C -0.01128 0.01412 -0.01146 0.01829 -0.01041 0.02199 C -0.00989 0.02407 -0.00989 0.0243 -0.00955 0.02639 C -0.00937 0.02754 -0.0092 0.02847 -0.00902 0.02963 C -0.00885 0.03079 -0.00833 0.03217 -0.00816 0.03333 C -0.00798 0.03403 -0.00746 0.03819 -0.00712 0.03912 C -0.00694 0.03981 -0.00659 0.04028 -0.00625 0.04097 C -0.00607 0.04167 -0.0059 0.04236 -0.00573 0.04282 C -0.00521 0.04467 -0.00434 0.04653 -0.0033 0.04792 C -0.00295 0.04838 -0.00243 0.04861 -0.00191 0.04907 C -0.00156 0.04954 -0.00139 0.05023 -0.00104 0.05046 C 0.00052 0.05139 0.00209 0.05185 0.00365 0.05231 C 0.00504 0.05278 0.00573 0.05347 0.00712 0.0537 C 0.00868 0.05393 0.01059 0.05393 0.01233 0.05417 C 0.01268 0.0544 0.0132 0.05463 0.01372 0.05486 C 0.01493 0.05532 0.01754 0.05579 0.01893 0.05625 C 0.02153 0.05579 0.0224 0.05579 0.02448 0.05486 C 0.02552 0.0544 0.02639 0.0537 0.02743 0.0537 L 0.0316 0.05301 C 0.03386 0.05254 0.0382 0.05162 0.0382 0.05185 C 0.03907 0.05139 0.03976 0.05069 0.04063 0.05046 C 0.04167 0.05 0.04375 0.05 0.04497 0.04907 C 0.04618 0.04838 0.04948 0.04537 0.05018 0.04352 L 0.05052 0.04213 " pathEditMode="relative" rAng="0" ptsTypes="AAAAAAAAAAAAAAAAAAAAAAAAAAAAAAAAAAAAAAAAAAAAAAAAAAAAAAAAAAAAAAAAAAAAAAAA">
                                      <p:cBhvr>
                                        <p:cTn id="16" dur="2750" fill="hold"/>
                                        <p:tgtEl>
                                          <p:spTgt spid="16"/>
                                        </p:tgtEl>
                                        <p:attrNameLst>
                                          <p:attrName>ppt_x</p:attrName>
                                          <p:attrName>ppt_y</p:attrName>
                                        </p:attrNameLst>
                                      </p:cBhvr>
                                      <p:rCtr x="2014" y="-787"/>
                                    </p:animMotion>
                                  </p:childTnLst>
                                </p:cTn>
                              </p:par>
                            </p:childTnLst>
                          </p:cTn>
                        </p:par>
                        <p:par>
                          <p:cTn id="17" fill="hold">
                            <p:stCondLst>
                              <p:cond delay="3250"/>
                            </p:stCondLst>
                            <p:childTnLst>
                              <p:par>
                                <p:cTn id="18" presetID="10" presetClass="exit" presetSubtype="0" fill="hold" nodeType="after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375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4250"/>
                            </p:stCondLst>
                            <p:childTnLst>
                              <p:par>
                                <p:cTn id="26" presetID="0" presetClass="path" presetSubtype="0" accel="50000" decel="50000" fill="hold" nodeType="afterEffect">
                                  <p:stCondLst>
                                    <p:cond delay="0"/>
                                  </p:stCondLst>
                                  <p:childTnLst>
                                    <p:animMotion origin="layout" path="M 8.33333E-7 -2.22222E-6 L 8.33333E-7 0.09861 L 0.00642 0.11482 L 0.02031 0.12084 L 0.03142 0.12084 L 0.04809 0.10857 L 0.06198 0.0963 L 0.06753 0.0838 L 0.06944 0.00371 L 0.06285 0.16412 L 0.05451 0.18148 L 0.03333 0.19259 L 0.00451 0.19121 L -0.00365 0.1875 " pathEditMode="relative" rAng="0" ptsTypes="AAAAAAAAAAAAAA">
                                      <p:cBhvr>
                                        <p:cTn id="27" dur="2750" fill="hold"/>
                                        <p:tgtEl>
                                          <p:spTgt spid="17"/>
                                        </p:tgtEl>
                                        <p:attrNameLst>
                                          <p:attrName>ppt_x</p:attrName>
                                          <p:attrName>ppt_y</p:attrName>
                                        </p:attrNameLst>
                                      </p:cBhvr>
                                      <p:rCtr x="3281" y="9630"/>
                                    </p:animMotion>
                                  </p:childTnLst>
                                </p:cTn>
                              </p:par>
                            </p:childTnLst>
                          </p:cTn>
                        </p:par>
                        <p:par>
                          <p:cTn id="28" fill="hold">
                            <p:stCondLst>
                              <p:cond delay="7000"/>
                            </p:stCondLst>
                            <p:childTnLst>
                              <p:par>
                                <p:cTn id="29" presetID="10" presetClass="exit" presetSubtype="0" fill="hold" nodeType="after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8000"/>
                            </p:stCondLst>
                            <p:childTnLst>
                              <p:par>
                                <p:cTn id="37" presetID="0" presetClass="path" presetSubtype="0" accel="50000" decel="50000" fill="hold" nodeType="afterEffect">
                                  <p:stCondLst>
                                    <p:cond delay="0"/>
                                  </p:stCondLst>
                                  <p:childTnLst>
                                    <p:animMotion origin="layout" path="M 8.33333E-7 1.48148E-6 L 8.33333E-7 0.00023 C 0.00712 -0.00116 0.00156 -0.00023 0.00712 -0.00139 C 0.00816 -0.00162 0.0092 -0.00162 0.01042 -0.00208 C 0.01198 -0.00232 0.01354 -0.00255 0.0151 -0.00324 C 0.01597 -0.00371 0.01701 -0.0044 0.01788 -0.0044 L 0.0217 -0.00509 L 0.02604 -0.00695 C 0.02639 -0.00718 0.02691 -0.00764 0.02743 -0.00764 C 0.0283 -0.00787 0.03021 -0.00833 0.03125 -0.00903 C 0.0316 -0.00926 0.03212 -0.00996 0.03264 -0.01019 C 0.03316 -0.01065 0.03385 -0.01065 0.03455 -0.01088 C 0.0349 -0.01111 0.03542 -0.01134 0.03594 -0.01158 C 0.0368 -0.01227 0.03767 -0.01343 0.03871 -0.01389 C 0.03924 -0.01412 0.03976 -0.01435 0.0401 -0.01458 C 0.04444 -0.01783 0.04167 -0.01597 0.04444 -0.01898 C 0.04479 -0.01945 0.04549 -0.01991 0.04583 -0.02037 C 0.04653 -0.02107 0.04774 -0.02292 0.04774 -0.02269 C 0.04792 -0.02361 0.04792 -0.02454 0.04826 -0.02546 C 0.04983 -0.03033 0.04861 -0.02431 0.04965 -0.02917 C 0.05 -0.03079 0.05035 -0.03241 0.05052 -0.03426 C 0.05087 -0.03681 0.05104 -0.03935 0.05156 -0.0419 C 0.05156 -0.04236 0.05191 -0.04306 0.05208 -0.04375 C 0.05191 -0.04884 0.05191 -0.05371 0.05156 -0.0588 C 0.05139 -0.06019 0.05052 -0.0632 0.04965 -0.06458 C 0.0493 -0.06505 0.04861 -0.06528 0.04826 -0.06574 C 0.04774 -0.06644 0.0474 -0.06736 0.04687 -0.06759 C 0.04583 -0.06829 0.04496 -0.06852 0.04392 -0.06898 L 0.04115 -0.07014 C 0.04062 -0.07037 0.0401 -0.07083 0.03976 -0.07083 C 0.03437 -0.07176 0.03715 -0.0713 0.03125 -0.07199 C 0.02743 -0.07176 0.02396 -0.07199 0.02031 -0.07083 C 0.01979 -0.0706 0.01927 -0.07037 0.01892 -0.07014 C 0.01805 -0.06991 0.01736 -0.06991 0.01649 -0.06968 C 0.01528 -0.06921 0.01267 -0.06829 0.01267 -0.06806 C 0.01233 -0.06783 0.01215 -0.06736 0.0118 -0.06713 C 0.01094 -0.06644 0.00816 -0.06597 0.00746 -0.06574 C 0.00347 -0.06389 0.00833 -0.06644 0.00521 -0.06389 C 0.00469 -0.06366 0.00417 -0.06343 0.00365 -0.0632 C 0.0033 -0.06273 0.00278 -0.06227 0.00226 -0.06204 C 0.00174 -0.06158 0.00104 -0.06134 0.00035 -0.06065 C -0.00035 -0.05996 -0.0007 -0.0588 -0.00156 -0.0581 L -0.00295 -0.05695 C -0.00538 -0.05185 -0.00208 -0.0581 -0.00521 -0.05371 C -0.00608 -0.05278 -0.0066 -0.0507 -0.00712 -0.04931 C -0.00868 -0.04583 -0.00851 -0.0463 -0.01007 -0.04421 C -0.01024 -0.04259 -0.01076 -0.04097 -0.01094 -0.03935 C -0.01163 -0.0338 -0.01129 -0.03681 -0.01181 -0.03033 C -0.01181 -0.0169 -0.01181 -0.00347 -0.01146 0.00995 C -0.01129 0.01412 -0.01146 0.01829 -0.01042 0.02199 C -0.0099 0.02407 -0.0099 0.0243 -0.00955 0.02639 C -0.00938 0.02754 -0.0092 0.02847 -0.00903 0.02963 C -0.00885 0.03079 -0.00833 0.03217 -0.00816 0.03333 C -0.00799 0.03403 -0.00747 0.03819 -0.00712 0.03912 C -0.00695 0.03981 -0.0066 0.04028 -0.00625 0.04097 C -0.00608 0.04167 -0.0059 0.04236 -0.00573 0.04282 C -0.00521 0.04467 -0.00434 0.04653 -0.0033 0.04792 C -0.00295 0.04838 -0.00243 0.04861 -0.00191 0.04907 C -0.00156 0.04954 -0.00139 0.05023 -0.00104 0.05046 C 0.00052 0.05139 0.00208 0.05185 0.00365 0.05231 C 0.00503 0.05278 0.00573 0.05347 0.00712 0.0537 C 0.00868 0.05393 0.01059 0.05393 0.01233 0.05417 C 0.01267 0.0544 0.01319 0.05463 0.01371 0.05486 C 0.01493 0.05532 0.01753 0.05579 0.01892 0.05625 C 0.02153 0.05579 0.0224 0.05579 0.02448 0.05486 C 0.02552 0.0544 0.02639 0.0537 0.02743 0.0537 L 0.0316 0.05301 C 0.03385 0.05254 0.03819 0.05162 0.03819 0.05185 C 0.03906 0.05139 0.03976 0.05069 0.04062 0.05046 C 0.04167 0.05 0.04375 0.05 0.04496 0.04907 C 0.04618 0.04838 0.04948 0.04537 0.05017 0.04352 L 0.05052 0.04213 " pathEditMode="relative" rAng="0" ptsTypes="AAAAAAAAAAAAAAAAAAAAAAAAAAAAAAAAAAAAAAAAAAAAAAAAAAAAAAAAAAAAAAAAAAAAAAAA">
                                      <p:cBhvr>
                                        <p:cTn id="38" dur="2750" fill="hold"/>
                                        <p:tgtEl>
                                          <p:spTgt spid="19"/>
                                        </p:tgtEl>
                                        <p:attrNameLst>
                                          <p:attrName>ppt_x</p:attrName>
                                          <p:attrName>ppt_y</p:attrName>
                                        </p:attrNameLst>
                                      </p:cBhvr>
                                      <p:rCtr x="2014" y="-787"/>
                                    </p:animMotion>
                                  </p:childTnLst>
                                </p:cTn>
                              </p:par>
                            </p:childTnLst>
                          </p:cTn>
                        </p:par>
                        <p:par>
                          <p:cTn id="39" fill="hold">
                            <p:stCondLst>
                              <p:cond delay="10750"/>
                            </p:stCondLst>
                            <p:childTnLst>
                              <p:par>
                                <p:cTn id="40" presetID="10" presetClass="exit" presetSubtype="0" fill="hold" nodeType="after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par>
                          <p:cTn id="43" fill="hold">
                            <p:stCondLst>
                              <p:cond delay="11250"/>
                            </p:stCondLst>
                            <p:childTnLst>
                              <p:par>
                                <p:cTn id="44" presetID="10"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11750"/>
                            </p:stCondLst>
                            <p:childTnLst>
                              <p:par>
                                <p:cTn id="48" presetID="0" presetClass="path" presetSubtype="0" accel="50000" decel="50000" fill="hold" nodeType="afterEffect">
                                  <p:stCondLst>
                                    <p:cond delay="0"/>
                                  </p:stCondLst>
                                  <p:childTnLst>
                                    <p:animMotion origin="layout" path="M -1.11111E-6 4.81481E-6 L -1.11111E-6 0.00023 C -0.00069 -0.00116 -0.00121 -0.00232 -0.00191 -0.00348 C -0.00295 -0.00533 -0.00382 -0.00579 -0.00538 -0.00718 C -0.0066 -0.00834 -0.00694 -0.0088 -0.00868 -0.00903 C -0.01007 -0.0095 -0.01163 -0.00973 -0.01285 -0.01019 C -0.01285 -0.00996 -0.01667 -0.01135 -0.01753 -0.01158 L -0.0191 -0.01204 C -0.0243 -0.01204 -0.02951 -0.01204 -0.03472 -0.01158 C -0.03785 -0.01135 -0.03698 -0.01065 -0.03923 -0.00973 C -0.03976 -0.00926 -0.04028 -0.00926 -0.0408 -0.00903 C -0.04132 -0.0088 -0.04167 -0.00834 -0.04219 -0.00811 C -0.04305 -0.00764 -0.04375 -0.00764 -0.04462 -0.00718 C -0.04514 -0.00672 -0.04548 -0.00625 -0.04601 -0.00602 C -0.04687 -0.00556 -0.04774 -0.00556 -0.04844 -0.0051 C -0.04878 -0.00463 -0.04913 -0.0044 -0.04948 -0.00394 C -0.04983 -0.00348 -0.05017 -0.00301 -0.05069 -0.00255 C -0.05104 -0.00209 -0.05173 -0.00186 -0.05208 -0.00139 C -0.05243 -0.00093 -0.0526 -0.00047 -0.05295 4.81481E-6 C -0.0533 0.00046 -0.05382 0.00046 -0.05399 0.00115 C -0.05434 0.00162 -0.05434 0.00231 -0.05451 0.003 C -0.05451 0.0037 -0.05469 0.00416 -0.05486 0.00462 C -0.05469 0.01134 -0.05469 0.01805 -0.05451 0.025 C -0.05434 0.02615 -0.05434 0.02754 -0.05399 0.02893 C -0.05382 0.03009 -0.05295 0.03101 -0.05208 0.03148 C -0.05173 0.03171 -0.05139 0.03171 -0.05104 0.03194 C -0.05035 0.0324 -0.04983 0.03263 -0.04913 0.0331 C -0.04878 0.0331 -0.04826 0.03333 -0.04792 0.03356 C -0.04462 0.03541 -0.04792 0.03379 -0.04531 0.03495 C -0.04496 0.03564 -0.04444 0.03611 -0.0441 0.03657 C -0.04392 0.03703 -0.04375 0.03773 -0.0434 0.03819 C -0.04271 0.03912 -0.04201 0.03912 -0.04114 0.03958 C -0.0408 0.04004 -0.04045 0.04074 -0.03993 0.0412 C -0.03906 0.04166 -0.03698 0.04212 -0.03698 0.04236 C -0.03663 0.04259 -0.03628 0.04282 -0.03576 0.04305 C -0.03212 0.04513 -0.03663 0.04166 -0.03229 0.04467 C -0.03108 0.0456 -0.02986 0.04675 -0.02847 0.04768 C -0.02812 0.04814 -0.0276 0.04837 -0.02708 0.04884 C -0.02673 0.04907 -0.02621 0.04907 -0.02587 0.0493 C -0.02552 0.04953 -0.02517 0.05 -0.02465 0.05023 C -0.0243 0.05046 -0.02396 0.05046 -0.02361 0.05069 C -0.02326 0.05115 -0.02292 0.05162 -0.02239 0.05185 C -0.02118 0.05254 -0.01996 0.053 -0.01858 0.05324 C -0.01805 0.0537 -0.01753 0.05393 -0.01719 0.05439 C -0.01667 0.05462 -0.01632 0.05509 -0.01597 0.05532 C -0.01528 0.05578 -0.01371 0.05648 -0.01371 0.05671 C -0.01267 0.05787 -0.01267 0.0581 -0.01146 0.05879 C -0.01094 0.05925 -0.01024 0.05949 -0.00989 0.05995 C -0.00903 0.06087 -0.00851 0.06203 -0.00764 0.06296 C -0.00382 0.06689 -0.00851 0.0618 -0.00451 0.06643 C -0.00382 0.06736 -0.00278 0.06828 -0.00191 0.06898 C -0.00017 0.07245 -0.00069 0.07083 -1.11111E-6 0.07361 C 0.00017 0.07708 0.00017 0.08032 0.00035 0.08379 C 0.00052 0.08425 0.00087 0.08472 0.00087 0.08518 C 0.00087 0.08703 0.0007 0.08865 0.00035 0.09027 C -0.00017 0.09398 -0.00017 0.09259 -0.00104 0.0949 C -0.00312 0.09976 -0.00156 0.09814 -0.00382 0.1 C -0.00434 0.10115 -0.00469 0.10208 -0.00573 0.103 C -0.00608 0.10347 -0.00677 0.1037 -0.00729 0.10416 C -0.01042 0.10671 -0.00833 0.10555 -0.01059 0.10671 C -0.01441 0.11018 -0.01042 0.10671 -0.01337 0.10856 C -0.01371 0.10902 -0.01406 0.10949 -0.01441 0.10972 C -0.0151 0.10995 -0.0158 0.10995 -0.01632 0.11018 C -0.01719 0.11041 -0.01788 0.11087 -0.01858 0.11111 L -0.02014 0.1118 C -0.02517 0.11157 -0.03038 0.11157 -0.03542 0.11111 C -0.03576 0.11111 -0.03611 0.11087 -0.03663 0.11064 C -0.03785 0.11018 -0.04028 0.10972 -0.04028 0.10995 C -0.0408 0.10925 -0.04114 0.10902 -0.04149 0.10856 C -0.04219 0.10833 -0.04358 0.10787 -0.0441 0.10763 C -0.04687 0.10671 -0.0441 0.10717 -0.04913 0.10601 C -0.05121 0.10578 -0.05156 0.10578 -0.0533 0.10509 C -0.05364 0.10486 -0.05417 0.10486 -0.05451 0.10462 C -0.05712 0.10277 -0.05382 0.10439 -0.05712 0.10254 C -0.05781 0.10208 -0.05937 0.10162 -0.05937 0.10185 C -0.05972 0.10115 -0.06024 0.10092 -0.06059 0.10046 C -0.06076 0.1 -0.06059 0.0993 -0.06094 0.09907 C -0.06128 0.09861 -0.06198 0.09791 -0.06198 0.09814 " pathEditMode="relative" rAng="0" ptsTypes="AAAAAAAAAAAAAAAAAAAAAAAAAAAAAAAAAAAAAAAAAAAAAAAAAAAAAAAAAAAAAAAAAAAAAAAAAAAAAA">
                                      <p:cBhvr>
                                        <p:cTn id="49" dur="2750" fill="hold"/>
                                        <p:tgtEl>
                                          <p:spTgt spid="20"/>
                                        </p:tgtEl>
                                        <p:attrNameLst>
                                          <p:attrName>ppt_x</p:attrName>
                                          <p:attrName>ppt_y</p:attrName>
                                        </p:attrNameLst>
                                      </p:cBhvr>
                                      <p:rCtr x="-3056" y="4977"/>
                                    </p:animMotion>
                                  </p:childTnLst>
                                </p:cTn>
                              </p:par>
                            </p:childTnLst>
                          </p:cTn>
                        </p:par>
                        <p:par>
                          <p:cTn id="50" fill="hold">
                            <p:stCondLst>
                              <p:cond delay="14500"/>
                            </p:stCondLst>
                            <p:childTnLst>
                              <p:par>
                                <p:cTn id="51" presetID="10" presetClass="exit" presetSubtype="0" fill="hold" nodeType="after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5"/>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sp>
        <p:nvSpPr>
          <p:cNvPr id="7" name="Rectangle: Rounded Corners 8">
            <a:extLst>
              <a:ext uri="{FF2B5EF4-FFF2-40B4-BE49-F238E27FC236}">
                <a16:creationId xmlns:a16="http://schemas.microsoft.com/office/drawing/2014/main" id="{3F41F131-55D5-471D-AD1B-E4F88D99453C}"/>
              </a:ext>
            </a:extLst>
          </p:cNvPr>
          <p:cNvSpPr/>
          <p:nvPr/>
        </p:nvSpPr>
        <p:spPr>
          <a:xfrm>
            <a:off x="814388" y="1052513"/>
            <a:ext cx="7515225" cy="936625"/>
          </a:xfrm>
          <a:prstGeom prst="roundRect">
            <a:avLst>
              <a:gd name="adj" fmla="val 754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dirty="0">
                <a:solidFill>
                  <a:schemeClr val="tx1"/>
                </a:solidFill>
                <a:latin typeface="Twinkl" pitchFamily="50" charset="0"/>
              </a:rPr>
              <a:t>Today, we are learning to read words that</a:t>
            </a:r>
            <a:br>
              <a:rPr lang="en-GB" sz="2400" dirty="0">
                <a:solidFill>
                  <a:schemeClr val="tx1"/>
                </a:solidFill>
                <a:latin typeface="Twinkl" pitchFamily="50" charset="0"/>
              </a:rPr>
            </a:br>
            <a:r>
              <a:rPr lang="en-GB" sz="2400" dirty="0">
                <a:solidFill>
                  <a:schemeClr val="tx1"/>
                </a:solidFill>
                <a:latin typeface="Twinkl" pitchFamily="50" charset="0"/>
              </a:rPr>
              <a:t> contain </a:t>
            </a:r>
            <a:r>
              <a:rPr lang="en-GB" sz="2400" b="1" dirty="0" err="1">
                <a:solidFill>
                  <a:schemeClr val="tx1"/>
                </a:solidFill>
                <a:latin typeface="Twinkl" pitchFamily="50" charset="0"/>
              </a:rPr>
              <a:t>ea</a:t>
            </a:r>
            <a:r>
              <a:rPr lang="en-GB" sz="2400" dirty="0">
                <a:solidFill>
                  <a:schemeClr val="tx1"/>
                </a:solidFill>
                <a:latin typeface="Twinkl" pitchFamily="50" charset="0"/>
              </a:rPr>
              <a:t> saying /e/.</a:t>
            </a:r>
          </a:p>
        </p:txBody>
      </p:sp>
      <p:pic>
        <p:nvPicPr>
          <p:cNvPr id="1024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909763"/>
            <a:ext cx="243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00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sp>
        <p:nvSpPr>
          <p:cNvPr id="21" name="Rounded Rectangle 1">
            <a:extLst>
              <a:ext uri="{FF2B5EF4-FFF2-40B4-BE49-F238E27FC236}">
                <a16:creationId xmlns:a16="http://schemas.microsoft.com/office/drawing/2014/main" id="{79E06C0D-4972-41EB-A777-26FF82A5730A}"/>
              </a:ext>
            </a:extLst>
          </p:cNvPr>
          <p:cNvSpPr/>
          <p:nvPr/>
        </p:nvSpPr>
        <p:spPr bwMode="auto">
          <a:xfrm>
            <a:off x="466188" y="444008"/>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cxnSp>
        <p:nvCxnSpPr>
          <p:cNvPr id="4" name="Straight Connector 3"/>
          <p:cNvCxnSpPr/>
          <p:nvPr/>
        </p:nvCxnSpPr>
        <p:spPr>
          <a:xfrm>
            <a:off x="6224588" y="1617630"/>
            <a:ext cx="0" cy="1444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EF2091A-C86D-4499-999C-9B106B13E7E9}"/>
              </a:ext>
            </a:extLst>
          </p:cNvPr>
          <p:cNvGrpSpPr/>
          <p:nvPr/>
        </p:nvGrpSpPr>
        <p:grpSpPr>
          <a:xfrm>
            <a:off x="8020050" y="227397"/>
            <a:ext cx="1123947" cy="504056"/>
            <a:chOff x="8020930" y="1700808"/>
            <a:chExt cx="1159582" cy="504056"/>
          </a:xfrm>
          <a:solidFill>
            <a:srgbClr val="FAB001"/>
          </a:solidFill>
        </p:grpSpPr>
        <p:sp>
          <p:nvSpPr>
            <p:cNvPr id="20" name="Oval 19">
              <a:extLst>
                <a:ext uri="{FF2B5EF4-FFF2-40B4-BE49-F238E27FC236}">
                  <a16:creationId xmlns:a16="http://schemas.microsoft.com/office/drawing/2014/main" id="{CD08C2C0-05AE-4091-B7C5-5AD4BD2EA845}"/>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a:extLst>
                <a:ext uri="{FF2B5EF4-FFF2-40B4-BE49-F238E27FC236}">
                  <a16:creationId xmlns:a16="http://schemas.microsoft.com/office/drawing/2014/main" id="{FD114D98-EB13-46E5-8146-838138614DF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cxnSp>
        <p:nvCxnSpPr>
          <p:cNvPr id="5" name="Straight Connector 4"/>
          <p:cNvCxnSpPr/>
          <p:nvPr/>
        </p:nvCxnSpPr>
        <p:spPr>
          <a:xfrm>
            <a:off x="5184775" y="1709705"/>
            <a:ext cx="0" cy="523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Rounded Corners 10">
            <a:extLst>
              <a:ext uri="{FF2B5EF4-FFF2-40B4-BE49-F238E27FC236}">
                <a16:creationId xmlns:a16="http://schemas.microsoft.com/office/drawing/2014/main" id="{D106C8EB-9F80-4C8B-8855-A68A78CF0214}"/>
              </a:ext>
            </a:extLst>
          </p:cNvPr>
          <p:cNvSpPr/>
          <p:nvPr/>
        </p:nvSpPr>
        <p:spPr>
          <a:xfrm>
            <a:off x="592284" y="808363"/>
            <a:ext cx="7951355" cy="1425936"/>
          </a:xfrm>
          <a:prstGeom prst="roundRect">
            <a:avLst>
              <a:gd name="adj" fmla="val 630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Jake and Kit were </a:t>
            </a:r>
            <a:r>
              <a:rPr lang="en-GB" sz="2000" dirty="0">
                <a:solidFill>
                  <a:schemeClr val="tx1">
                    <a:lumMod val="50000"/>
                    <a:lumOff val="50000"/>
                  </a:schemeClr>
                </a:solidFill>
                <a:latin typeface="Twinkl" pitchFamily="50" charset="0"/>
              </a:rPr>
              <a:t>watching</a:t>
            </a:r>
            <a:r>
              <a:rPr lang="en-GB" sz="2000" dirty="0">
                <a:solidFill>
                  <a:schemeClr val="tx1"/>
                </a:solidFill>
                <a:latin typeface="Twinkl" pitchFamily="50" charset="0"/>
              </a:rPr>
              <a:t> the st</a:t>
            </a:r>
            <a:r>
              <a:rPr lang="en-GB" sz="2000" u="sng" dirty="0">
                <a:solidFill>
                  <a:schemeClr val="tx1"/>
                </a:solidFill>
                <a:latin typeface="Twinkl" pitchFamily="50" charset="0"/>
              </a:rPr>
              <a:t>ar</a:t>
            </a:r>
            <a:r>
              <a:rPr lang="en-GB" sz="2000" dirty="0">
                <a:solidFill>
                  <a:schemeClr val="tx1"/>
                </a:solidFill>
                <a:latin typeface="Twinkl" pitchFamily="50" charset="0"/>
              </a:rPr>
              <a:t>t of the basketball game betw</a:t>
            </a:r>
            <a:r>
              <a:rPr lang="en-GB" sz="2000" u="sng" dirty="0">
                <a:solidFill>
                  <a:schemeClr val="tx1"/>
                </a:solidFill>
                <a:latin typeface="Twinkl" pitchFamily="50" charset="0"/>
              </a:rPr>
              <a:t>ee</a:t>
            </a:r>
            <a:r>
              <a:rPr lang="en-GB" sz="2000" dirty="0">
                <a:solidFill>
                  <a:schemeClr val="tx1"/>
                </a:solidFill>
                <a:latin typeface="Twinkl" pitchFamily="50" charset="0"/>
              </a:rPr>
              <a:t>n the </a:t>
            </a:r>
            <a:r>
              <a:rPr lang="en-GB" sz="2000" dirty="0" err="1">
                <a:solidFill>
                  <a:schemeClr val="tx1"/>
                </a:solidFill>
                <a:latin typeface="Twinkl" pitchFamily="50" charset="0"/>
              </a:rPr>
              <a:t>T</a:t>
            </a:r>
            <a:r>
              <a:rPr lang="en-GB" sz="2000" u="sng" dirty="0" err="1">
                <a:solidFill>
                  <a:schemeClr val="tx1"/>
                </a:solidFill>
                <a:latin typeface="Twinkl" pitchFamily="50" charset="0"/>
              </a:rPr>
              <a:t>eather</a:t>
            </a:r>
            <a:r>
              <a:rPr lang="en-GB" sz="2000" dirty="0" err="1">
                <a:solidFill>
                  <a:schemeClr val="tx1"/>
                </a:solidFill>
                <a:latin typeface="Twinkl" pitchFamily="50" charset="0"/>
              </a:rPr>
              <a:t>ton</a:t>
            </a:r>
            <a:r>
              <a:rPr lang="en-GB" sz="2000" dirty="0">
                <a:solidFill>
                  <a:schemeClr val="tx1"/>
                </a:solidFill>
                <a:latin typeface="Twinkl" pitchFamily="50" charset="0"/>
              </a:rPr>
              <a:t> Tig</a:t>
            </a:r>
            <a:r>
              <a:rPr lang="en-GB" sz="2000" u="sng" dirty="0">
                <a:solidFill>
                  <a:schemeClr val="tx1"/>
                </a:solidFill>
                <a:latin typeface="Twinkl" pitchFamily="50" charset="0"/>
              </a:rPr>
              <a:t>er</a:t>
            </a:r>
            <a:r>
              <a:rPr lang="en-GB" sz="2000" dirty="0">
                <a:solidFill>
                  <a:schemeClr val="tx1"/>
                </a:solidFill>
                <a:latin typeface="Twinkl" pitchFamily="50" charset="0"/>
              </a:rPr>
              <a:t>s and the </a:t>
            </a:r>
            <a:r>
              <a:rPr lang="en-GB" sz="2000" dirty="0" err="1">
                <a:solidFill>
                  <a:schemeClr val="tx1"/>
                </a:solidFill>
                <a:latin typeface="Twinkl" pitchFamily="50" charset="0"/>
              </a:rPr>
              <a:t>R</a:t>
            </a:r>
            <a:r>
              <a:rPr lang="en-GB" sz="2000" u="sng" dirty="0" err="1">
                <a:solidFill>
                  <a:schemeClr val="tx1"/>
                </a:solidFill>
                <a:latin typeface="Twinkl" pitchFamily="50" charset="0"/>
              </a:rPr>
              <a:t>ea</a:t>
            </a:r>
            <a:r>
              <a:rPr lang="en-GB" sz="2000" dirty="0" err="1">
                <a:solidFill>
                  <a:schemeClr val="tx1"/>
                </a:solidFill>
                <a:latin typeface="Twinkl" pitchFamily="50" charset="0"/>
              </a:rPr>
              <a:t>dywell</a:t>
            </a:r>
            <a:r>
              <a:rPr lang="en-GB" sz="2000" dirty="0">
                <a:solidFill>
                  <a:schemeClr val="tx1"/>
                </a:solidFill>
                <a:latin typeface="Twinkl" pitchFamily="50" charset="0"/>
              </a:rPr>
              <a:t> Ro</a:t>
            </a:r>
            <a:r>
              <a:rPr lang="en-GB" sz="2000" u="sng" dirty="0">
                <a:solidFill>
                  <a:schemeClr val="tx1"/>
                </a:solidFill>
                <a:latin typeface="Twinkl" pitchFamily="50" charset="0"/>
              </a:rPr>
              <a:t>ck</a:t>
            </a:r>
            <a:r>
              <a:rPr lang="en-GB" sz="2000" dirty="0">
                <a:solidFill>
                  <a:schemeClr val="tx1"/>
                </a:solidFill>
                <a:latin typeface="Twinkl" pitchFamily="50" charset="0"/>
              </a:rPr>
              <a:t>ets. “Come on,” said Jake. “I’m fed up of just </a:t>
            </a:r>
            <a:r>
              <a:rPr lang="en-GB" sz="2000" dirty="0">
                <a:solidFill>
                  <a:schemeClr val="tx1">
                    <a:lumMod val="50000"/>
                    <a:lumOff val="50000"/>
                  </a:schemeClr>
                </a:solidFill>
                <a:latin typeface="Twinkl" pitchFamily="50" charset="0"/>
              </a:rPr>
              <a:t>watching</a:t>
            </a:r>
            <a:r>
              <a:rPr lang="en-GB" sz="2000" dirty="0">
                <a:solidFill>
                  <a:schemeClr val="tx1"/>
                </a:solidFill>
                <a:latin typeface="Twinkl" pitchFamily="50" charset="0"/>
              </a:rPr>
              <a:t>. I want to get </a:t>
            </a:r>
            <a:r>
              <a:rPr lang="en-GB" sz="2000" dirty="0">
                <a:solidFill>
                  <a:schemeClr val="tx1">
                    <a:lumMod val="50000"/>
                    <a:lumOff val="50000"/>
                  </a:schemeClr>
                </a:solidFill>
                <a:latin typeface="Twinkl" pitchFamily="50" charset="0"/>
              </a:rPr>
              <a:t>more</a:t>
            </a:r>
            <a:r>
              <a:rPr lang="en-GB" sz="2000" dirty="0">
                <a:solidFill>
                  <a:schemeClr val="tx1"/>
                </a:solidFill>
                <a:latin typeface="Twinkl" pitchFamily="50" charset="0"/>
              </a:rPr>
              <a:t> </a:t>
            </a:r>
            <a:r>
              <a:rPr lang="en-GB" sz="2000" dirty="0">
                <a:solidFill>
                  <a:schemeClr val="tx1">
                    <a:lumMod val="50000"/>
                    <a:lumOff val="50000"/>
                  </a:schemeClr>
                </a:solidFill>
                <a:latin typeface="Twinkl" pitchFamily="50" charset="0"/>
              </a:rPr>
              <a:t>involved</a:t>
            </a:r>
            <a:r>
              <a:rPr lang="en-GB" sz="2000" dirty="0">
                <a:solidFill>
                  <a:schemeClr val="tx1"/>
                </a:solidFill>
                <a:latin typeface="Twinkl" pitchFamily="50" charset="0"/>
              </a:rPr>
              <a:t>. </a:t>
            </a:r>
          </a:p>
        </p:txBody>
      </p:sp>
      <p:cxnSp>
        <p:nvCxnSpPr>
          <p:cNvPr id="8" name="Straight Connector 7"/>
          <p:cNvCxnSpPr/>
          <p:nvPr/>
        </p:nvCxnSpPr>
        <p:spPr>
          <a:xfrm>
            <a:off x="2542966" y="1447280"/>
            <a:ext cx="0" cy="600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9909" y="1447280"/>
            <a:ext cx="0" cy="600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B67FE96D-F570-47E3-83AB-479E9F10E906}"/>
              </a:ext>
            </a:extLst>
          </p:cNvPr>
          <p:cNvSpPr/>
          <p:nvPr/>
        </p:nvSpPr>
        <p:spPr>
          <a:xfrm rot="7906188">
            <a:off x="7096942" y="844937"/>
            <a:ext cx="395263" cy="41196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5" name="Arc 24">
            <a:extLst>
              <a:ext uri="{FF2B5EF4-FFF2-40B4-BE49-F238E27FC236}">
                <a16:creationId xmlns:a16="http://schemas.microsoft.com/office/drawing/2014/main" id="{B67FE96D-F570-47E3-83AB-479E9F10E906}"/>
              </a:ext>
            </a:extLst>
          </p:cNvPr>
          <p:cNvSpPr/>
          <p:nvPr/>
        </p:nvSpPr>
        <p:spPr>
          <a:xfrm rot="7906188">
            <a:off x="1929932" y="1514153"/>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6" name="Arc 25">
            <a:extLst>
              <a:ext uri="{FF2B5EF4-FFF2-40B4-BE49-F238E27FC236}">
                <a16:creationId xmlns:a16="http://schemas.microsoft.com/office/drawing/2014/main" id="{B67FE96D-F570-47E3-83AB-479E9F10E906}"/>
              </a:ext>
            </a:extLst>
          </p:cNvPr>
          <p:cNvSpPr/>
          <p:nvPr/>
        </p:nvSpPr>
        <p:spPr>
          <a:xfrm rot="7906188">
            <a:off x="862728" y="893299"/>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732" y="3156155"/>
            <a:ext cx="264161" cy="89794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3893" y="3156155"/>
            <a:ext cx="264669" cy="897949"/>
          </a:xfrm>
          <a:prstGeom prst="rect">
            <a:avLst/>
          </a:prstGeom>
        </p:spPr>
      </p:pic>
    </p:spTree>
    <p:extLst>
      <p:ext uri="{BB962C8B-B14F-4D97-AF65-F5344CB8AC3E}">
        <p14:creationId xmlns:p14="http://schemas.microsoft.com/office/powerpoint/2010/main" val="31303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sp>
        <p:nvSpPr>
          <p:cNvPr id="16" name="Rounded Rectangle 15"/>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8535" y="2133254"/>
            <a:ext cx="646290" cy="21926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4113" y="2133254"/>
            <a:ext cx="802482" cy="2727839"/>
          </a:xfrm>
          <a:prstGeom prst="rect">
            <a:avLst/>
          </a:prstGeom>
        </p:spPr>
      </p:pic>
      <p:cxnSp>
        <p:nvCxnSpPr>
          <p:cNvPr id="4" name="Straight Connector 3"/>
          <p:cNvCxnSpPr/>
          <p:nvPr/>
        </p:nvCxnSpPr>
        <p:spPr>
          <a:xfrm>
            <a:off x="6224588" y="5646738"/>
            <a:ext cx="0" cy="1444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EF2091A-C86D-4499-999C-9B106B13E7E9}"/>
              </a:ext>
            </a:extLst>
          </p:cNvPr>
          <p:cNvGrpSpPr/>
          <p:nvPr/>
        </p:nvGrpSpPr>
        <p:grpSpPr>
          <a:xfrm>
            <a:off x="8020050" y="227397"/>
            <a:ext cx="1123947" cy="504056"/>
            <a:chOff x="8020930" y="1700808"/>
            <a:chExt cx="1159582" cy="504056"/>
          </a:xfrm>
          <a:solidFill>
            <a:srgbClr val="FAB001"/>
          </a:solidFill>
        </p:grpSpPr>
        <p:sp>
          <p:nvSpPr>
            <p:cNvPr id="20" name="Oval 19">
              <a:extLst>
                <a:ext uri="{FF2B5EF4-FFF2-40B4-BE49-F238E27FC236}">
                  <a16:creationId xmlns:a16="http://schemas.microsoft.com/office/drawing/2014/main" id="{CD08C2C0-05AE-4091-B7C5-5AD4BD2EA845}"/>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a:extLst>
                <a:ext uri="{FF2B5EF4-FFF2-40B4-BE49-F238E27FC236}">
                  <a16:creationId xmlns:a16="http://schemas.microsoft.com/office/drawing/2014/main" id="{FD114D98-EB13-46E5-8146-838138614DF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cxnSp>
        <p:nvCxnSpPr>
          <p:cNvPr id="5" name="Straight Connector 4"/>
          <p:cNvCxnSpPr/>
          <p:nvPr/>
        </p:nvCxnSpPr>
        <p:spPr>
          <a:xfrm>
            <a:off x="5184775" y="5738813"/>
            <a:ext cx="0" cy="523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81125" y="6032500"/>
            <a:ext cx="0" cy="777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Rounded Corners 10">
            <a:extLst>
              <a:ext uri="{FF2B5EF4-FFF2-40B4-BE49-F238E27FC236}">
                <a16:creationId xmlns:a16="http://schemas.microsoft.com/office/drawing/2014/main" id="{D106C8EB-9F80-4C8B-8855-A68A78CF0214}"/>
              </a:ext>
            </a:extLst>
          </p:cNvPr>
          <p:cNvSpPr/>
          <p:nvPr/>
        </p:nvSpPr>
        <p:spPr>
          <a:xfrm>
            <a:off x="647700" y="4486275"/>
            <a:ext cx="7839075" cy="1749425"/>
          </a:xfrm>
          <a:prstGeom prst="roundRect">
            <a:avLst>
              <a:gd name="adj" fmla="val 630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Jake and Kit </a:t>
            </a:r>
            <a:r>
              <a:rPr lang="en-GB" sz="2000" dirty="0">
                <a:solidFill>
                  <a:schemeClr val="tx1">
                    <a:lumMod val="50000"/>
                    <a:lumOff val="50000"/>
                  </a:schemeClr>
                </a:solidFill>
                <a:latin typeface="Twinkl" pitchFamily="50" charset="0"/>
              </a:rPr>
              <a:t>slipped</a:t>
            </a:r>
            <a:r>
              <a:rPr lang="en-GB" sz="2000" dirty="0">
                <a:solidFill>
                  <a:schemeClr val="tx1"/>
                </a:solidFill>
                <a:latin typeface="Twinkl" pitchFamily="50" charset="0"/>
              </a:rPr>
              <a:t> </a:t>
            </a:r>
            <a:r>
              <a:rPr lang="en-GB" sz="2000" u="sng" dirty="0">
                <a:solidFill>
                  <a:schemeClr val="tx1"/>
                </a:solidFill>
                <a:latin typeface="Twinkl" pitchFamily="50" charset="0"/>
              </a:rPr>
              <a:t>qu</a:t>
            </a:r>
            <a:r>
              <a:rPr lang="en-GB" sz="2000" dirty="0">
                <a:solidFill>
                  <a:schemeClr val="tx1"/>
                </a:solidFill>
                <a:latin typeface="Twinkl" pitchFamily="50" charset="0"/>
              </a:rPr>
              <a:t>ietly past the rest of their class and went d</a:t>
            </a:r>
            <a:r>
              <a:rPr lang="en-GB" sz="2000" u="sng" dirty="0">
                <a:solidFill>
                  <a:schemeClr val="tx1"/>
                </a:solidFill>
                <a:latin typeface="Twinkl" pitchFamily="50" charset="0"/>
              </a:rPr>
              <a:t>ow</a:t>
            </a:r>
            <a:r>
              <a:rPr lang="en-GB" sz="2000" dirty="0">
                <a:solidFill>
                  <a:schemeClr val="tx1"/>
                </a:solidFill>
                <a:latin typeface="Twinkl" pitchFamily="50" charset="0"/>
              </a:rPr>
              <a:t>n some st</a:t>
            </a:r>
            <a:r>
              <a:rPr lang="en-GB" sz="2000" u="sng" dirty="0">
                <a:solidFill>
                  <a:schemeClr val="tx1"/>
                </a:solidFill>
                <a:latin typeface="Twinkl" pitchFamily="50" charset="0"/>
              </a:rPr>
              <a:t>air</a:t>
            </a:r>
            <a:r>
              <a:rPr lang="en-GB" sz="2000" dirty="0">
                <a:solidFill>
                  <a:schemeClr val="tx1"/>
                </a:solidFill>
                <a:latin typeface="Twinkl" pitchFamily="50" charset="0"/>
              </a:rPr>
              <a:t>s. “Where are we goi</a:t>
            </a:r>
            <a:r>
              <a:rPr lang="en-GB" sz="2000" u="sng" dirty="0">
                <a:solidFill>
                  <a:schemeClr val="tx1"/>
                </a:solidFill>
                <a:latin typeface="Twinkl" pitchFamily="50" charset="0"/>
              </a:rPr>
              <a:t>ng</a:t>
            </a:r>
            <a:r>
              <a:rPr lang="en-GB" sz="2000" dirty="0">
                <a:solidFill>
                  <a:schemeClr val="tx1"/>
                </a:solidFill>
                <a:latin typeface="Twinkl" pitchFamily="50" charset="0"/>
              </a:rPr>
              <a:t>?” </a:t>
            </a:r>
            <a:r>
              <a:rPr lang="en-GB" sz="2000" u="sng" dirty="0">
                <a:solidFill>
                  <a:schemeClr val="tx1"/>
                </a:solidFill>
                <a:latin typeface="Twinkl" pitchFamily="50" charset="0"/>
              </a:rPr>
              <a:t>wh</a:t>
            </a:r>
            <a:r>
              <a:rPr lang="en-GB" sz="2000" dirty="0">
                <a:solidFill>
                  <a:schemeClr val="tx1"/>
                </a:solidFill>
                <a:latin typeface="Twinkl" pitchFamily="50" charset="0"/>
              </a:rPr>
              <a:t>isp</a:t>
            </a:r>
            <a:r>
              <a:rPr lang="en-GB" sz="2000" u="sng" dirty="0">
                <a:solidFill>
                  <a:schemeClr val="tx1"/>
                </a:solidFill>
                <a:latin typeface="Twinkl" pitchFamily="50" charset="0"/>
              </a:rPr>
              <a:t>er</a:t>
            </a:r>
            <a:r>
              <a:rPr lang="en-GB" sz="2000" dirty="0">
                <a:solidFill>
                  <a:schemeClr val="tx1"/>
                </a:solidFill>
                <a:latin typeface="Twinkl" pitchFamily="50" charset="0"/>
              </a:rPr>
              <a:t>ed Kit, l</a:t>
            </a:r>
            <a:r>
              <a:rPr lang="en-GB" sz="2000" u="sng" dirty="0">
                <a:solidFill>
                  <a:schemeClr val="tx1"/>
                </a:solidFill>
                <a:latin typeface="Twinkl" pitchFamily="50" charset="0"/>
              </a:rPr>
              <a:t>oo</a:t>
            </a:r>
            <a:r>
              <a:rPr lang="en-GB" sz="2000" dirty="0">
                <a:solidFill>
                  <a:schemeClr val="tx1"/>
                </a:solidFill>
                <a:latin typeface="Twinkl" pitchFamily="50" charset="0"/>
              </a:rPr>
              <a:t>king </a:t>
            </a:r>
            <a:r>
              <a:rPr lang="en-GB" sz="2000" dirty="0">
                <a:solidFill>
                  <a:schemeClr val="tx1">
                    <a:lumMod val="50000"/>
                    <a:lumOff val="50000"/>
                  </a:schemeClr>
                </a:solidFill>
                <a:latin typeface="Twinkl" pitchFamily="50" charset="0"/>
              </a:rPr>
              <a:t>worried</a:t>
            </a:r>
            <a:r>
              <a:rPr lang="en-GB" sz="2000" dirty="0">
                <a:solidFill>
                  <a:schemeClr val="tx1"/>
                </a:solidFill>
                <a:latin typeface="Twinkl" pitchFamily="50" charset="0"/>
              </a:rPr>
              <a:t>.</a:t>
            </a:r>
          </a:p>
          <a:p>
            <a:r>
              <a:rPr lang="en-GB" sz="2000" dirty="0">
                <a:solidFill>
                  <a:schemeClr val="tx1"/>
                </a:solidFill>
                <a:latin typeface="Twinkl" pitchFamily="50" charset="0"/>
              </a:rPr>
              <a:t>“I’m not s</a:t>
            </a:r>
            <a:r>
              <a:rPr lang="en-GB" sz="2000" u="sng" dirty="0">
                <a:solidFill>
                  <a:schemeClr val="tx1"/>
                </a:solidFill>
                <a:latin typeface="Twinkl" pitchFamily="50" charset="0"/>
              </a:rPr>
              <a:t>ure</a:t>
            </a:r>
            <a:r>
              <a:rPr lang="en-GB" sz="2000" dirty="0">
                <a:solidFill>
                  <a:schemeClr val="tx1"/>
                </a:solidFill>
                <a:latin typeface="Twinkl" pitchFamily="50" charset="0"/>
              </a:rPr>
              <a:t>,” </a:t>
            </a:r>
            <a:r>
              <a:rPr lang="en-GB" sz="2000" dirty="0">
                <a:solidFill>
                  <a:schemeClr val="tx1">
                    <a:lumMod val="50000"/>
                    <a:lumOff val="50000"/>
                  </a:schemeClr>
                </a:solidFill>
                <a:latin typeface="Twinkl" pitchFamily="50" charset="0"/>
              </a:rPr>
              <a:t>giggled</a:t>
            </a:r>
            <a:r>
              <a:rPr lang="en-GB" sz="2000" dirty="0">
                <a:solidFill>
                  <a:schemeClr val="tx1"/>
                </a:solidFill>
                <a:latin typeface="Twinkl" pitchFamily="50" charset="0"/>
              </a:rPr>
              <a:t> Jake, pulli</a:t>
            </a:r>
            <a:r>
              <a:rPr lang="en-GB" sz="2000" u="sng" dirty="0">
                <a:solidFill>
                  <a:schemeClr val="tx1"/>
                </a:solidFill>
                <a:latin typeface="Twinkl" pitchFamily="50" charset="0"/>
              </a:rPr>
              <a:t>ng</a:t>
            </a:r>
            <a:r>
              <a:rPr lang="en-GB" sz="2000" dirty="0">
                <a:solidFill>
                  <a:schemeClr val="tx1"/>
                </a:solidFill>
                <a:latin typeface="Twinkl" pitchFamily="50" charset="0"/>
              </a:rPr>
              <a:t> open a h</a:t>
            </a:r>
            <a:r>
              <a:rPr lang="en-GB" sz="2000" u="sng" dirty="0">
                <a:solidFill>
                  <a:schemeClr val="tx1"/>
                </a:solidFill>
                <a:latin typeface="Twinkl" pitchFamily="50" charset="0"/>
              </a:rPr>
              <a:t>ea</a:t>
            </a:r>
            <a:r>
              <a:rPr lang="en-GB" sz="2000" dirty="0">
                <a:solidFill>
                  <a:schemeClr val="tx1"/>
                </a:solidFill>
                <a:latin typeface="Twinkl" pitchFamily="50" charset="0"/>
              </a:rPr>
              <a:t>vy </a:t>
            </a:r>
            <a:r>
              <a:rPr lang="en-GB" sz="2000" dirty="0">
                <a:solidFill>
                  <a:schemeClr val="tx1">
                    <a:lumMod val="50000"/>
                    <a:lumOff val="50000"/>
                  </a:schemeClr>
                </a:solidFill>
                <a:latin typeface="Twinkl" pitchFamily="50" charset="0"/>
              </a:rPr>
              <a:t>door</a:t>
            </a:r>
            <a:r>
              <a:rPr lang="en-GB" sz="2000" dirty="0">
                <a:solidFill>
                  <a:schemeClr val="tx1"/>
                </a:solidFill>
                <a:latin typeface="Twinkl" pitchFamily="50" charset="0"/>
              </a:rPr>
              <a:t> into a lo</a:t>
            </a:r>
            <a:r>
              <a:rPr lang="en-GB" sz="2000" u="sng" dirty="0">
                <a:solidFill>
                  <a:schemeClr val="tx1"/>
                </a:solidFill>
                <a:latin typeface="Twinkl" pitchFamily="50" charset="0"/>
              </a:rPr>
              <a:t>ng</a:t>
            </a:r>
            <a:r>
              <a:rPr lang="en-GB" sz="2000" dirty="0">
                <a:solidFill>
                  <a:schemeClr val="tx1"/>
                </a:solidFill>
                <a:latin typeface="Twinkl" pitchFamily="50" charset="0"/>
              </a:rPr>
              <a:t> corrid</a:t>
            </a:r>
            <a:r>
              <a:rPr lang="en-GB" sz="2000" u="sng" dirty="0">
                <a:solidFill>
                  <a:schemeClr val="tx1"/>
                </a:solidFill>
                <a:latin typeface="Twinkl" pitchFamily="50" charset="0"/>
              </a:rPr>
              <a:t>or</a:t>
            </a:r>
            <a:r>
              <a:rPr lang="en-GB" sz="2000" dirty="0">
                <a:solidFill>
                  <a:schemeClr val="tx1"/>
                </a:solidFill>
                <a:latin typeface="Twinkl" pitchFamily="50" charset="0"/>
              </a:rPr>
              <a:t>.</a:t>
            </a:r>
          </a:p>
        </p:txBody>
      </p:sp>
      <p:sp>
        <p:nvSpPr>
          <p:cNvPr id="14" name="Arc 13">
            <a:extLst>
              <a:ext uri="{FF2B5EF4-FFF2-40B4-BE49-F238E27FC236}">
                <a16:creationId xmlns:a16="http://schemas.microsoft.com/office/drawing/2014/main" id="{B67FE96D-F570-47E3-83AB-479E9F10E906}"/>
              </a:ext>
            </a:extLst>
          </p:cNvPr>
          <p:cNvSpPr/>
          <p:nvPr/>
        </p:nvSpPr>
        <p:spPr>
          <a:xfrm rot="7906188">
            <a:off x="929403" y="4589032"/>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15" name="Arc 14">
            <a:extLst>
              <a:ext uri="{FF2B5EF4-FFF2-40B4-BE49-F238E27FC236}">
                <a16:creationId xmlns:a16="http://schemas.microsoft.com/office/drawing/2014/main" id="{B67FE96D-F570-47E3-83AB-479E9F10E906}"/>
              </a:ext>
            </a:extLst>
          </p:cNvPr>
          <p:cNvSpPr/>
          <p:nvPr/>
        </p:nvSpPr>
        <p:spPr>
          <a:xfrm rot="7906188">
            <a:off x="3536815" y="5505969"/>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Tree>
    <p:extLst>
      <p:ext uri="{BB962C8B-B14F-4D97-AF65-F5344CB8AC3E}">
        <p14:creationId xmlns:p14="http://schemas.microsoft.com/office/powerpoint/2010/main" val="45368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7E4"/>
        </a:solidFill>
        <a:effectLst/>
      </p:bgPr>
    </p:bg>
    <p:spTree>
      <p:nvGrpSpPr>
        <p:cNvPr id="1" name=""/>
        <p:cNvGrpSpPr/>
        <p:nvPr/>
      </p:nvGrpSpPr>
      <p:grpSpPr>
        <a:xfrm>
          <a:off x="0" y="0"/>
          <a:ext cx="0" cy="0"/>
          <a:chOff x="0" y="0"/>
          <a:chExt cx="0" cy="0"/>
        </a:xfrm>
      </p:grpSpPr>
      <p:sp>
        <p:nvSpPr>
          <p:cNvPr id="16" name="Rounded Rectangle 15"/>
          <p:cNvSpPr/>
          <p:nvPr/>
        </p:nvSpPr>
        <p:spPr bwMode="auto">
          <a:xfrm>
            <a:off x="457200" y="438150"/>
            <a:ext cx="8220075" cy="5957888"/>
          </a:xfrm>
          <a:prstGeom prst="roundRect">
            <a:avLst>
              <a:gd name="adj" fmla="val 2649"/>
            </a:avLst>
          </a:prstGeom>
          <a:blipFill>
            <a:blip r:embed="rId2"/>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286" y="1167319"/>
            <a:ext cx="1608798" cy="367287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685" y="2133253"/>
            <a:ext cx="989315" cy="272783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615" y="2133253"/>
            <a:ext cx="804026" cy="2727839"/>
          </a:xfrm>
          <a:prstGeom prst="rect">
            <a:avLst/>
          </a:prstGeom>
        </p:spPr>
      </p:pic>
      <p:cxnSp>
        <p:nvCxnSpPr>
          <p:cNvPr id="4" name="Straight Connector 3"/>
          <p:cNvCxnSpPr/>
          <p:nvPr/>
        </p:nvCxnSpPr>
        <p:spPr>
          <a:xfrm>
            <a:off x="6224588" y="5646738"/>
            <a:ext cx="0" cy="1444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EF2091A-C86D-4499-999C-9B106B13E7E9}"/>
              </a:ext>
            </a:extLst>
          </p:cNvPr>
          <p:cNvGrpSpPr/>
          <p:nvPr/>
        </p:nvGrpSpPr>
        <p:grpSpPr>
          <a:xfrm>
            <a:off x="8020050" y="227397"/>
            <a:ext cx="1123947" cy="504056"/>
            <a:chOff x="8020930" y="1700808"/>
            <a:chExt cx="1159582" cy="504056"/>
          </a:xfrm>
          <a:solidFill>
            <a:srgbClr val="FAB001"/>
          </a:solidFill>
        </p:grpSpPr>
        <p:sp>
          <p:nvSpPr>
            <p:cNvPr id="20" name="Oval 19">
              <a:extLst>
                <a:ext uri="{FF2B5EF4-FFF2-40B4-BE49-F238E27FC236}">
                  <a16:creationId xmlns:a16="http://schemas.microsoft.com/office/drawing/2014/main" id="{CD08C2C0-05AE-4091-B7C5-5AD4BD2EA845}"/>
                </a:ext>
              </a:extLst>
            </p:cNvPr>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a:extLst>
                <a:ext uri="{FF2B5EF4-FFF2-40B4-BE49-F238E27FC236}">
                  <a16:creationId xmlns:a16="http://schemas.microsoft.com/office/drawing/2014/main" id="{FD114D98-EB13-46E5-8146-838138614DF0}"/>
                </a:ext>
              </a:extLst>
            </p:cNvPr>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schemeClr val="bg1"/>
                  </a:solidFill>
                </a:rPr>
                <a:t>Teach</a:t>
              </a:r>
            </a:p>
          </p:txBody>
        </p:sp>
      </p:grpSp>
      <p:cxnSp>
        <p:nvCxnSpPr>
          <p:cNvPr id="5" name="Straight Connector 4"/>
          <p:cNvCxnSpPr/>
          <p:nvPr/>
        </p:nvCxnSpPr>
        <p:spPr>
          <a:xfrm>
            <a:off x="5184775" y="5738813"/>
            <a:ext cx="0" cy="523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81125" y="6032500"/>
            <a:ext cx="0" cy="777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Rounded Corners 10">
            <a:extLst>
              <a:ext uri="{FF2B5EF4-FFF2-40B4-BE49-F238E27FC236}">
                <a16:creationId xmlns:a16="http://schemas.microsoft.com/office/drawing/2014/main" id="{D106C8EB-9F80-4C8B-8855-A68A78CF0214}"/>
              </a:ext>
            </a:extLst>
          </p:cNvPr>
          <p:cNvSpPr/>
          <p:nvPr/>
        </p:nvSpPr>
        <p:spPr>
          <a:xfrm>
            <a:off x="647700" y="4486275"/>
            <a:ext cx="7839075" cy="1749425"/>
          </a:xfrm>
          <a:prstGeom prst="roundRect">
            <a:avLst>
              <a:gd name="adj" fmla="val 630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000" dirty="0">
                <a:solidFill>
                  <a:schemeClr val="tx1"/>
                </a:solidFill>
                <a:latin typeface="Twinkl" pitchFamily="50" charset="0"/>
              </a:rPr>
              <a:t>Jake and Kit f</a:t>
            </a:r>
            <a:r>
              <a:rPr lang="en-GB" sz="2000" u="sng" dirty="0">
                <a:solidFill>
                  <a:schemeClr val="tx1"/>
                </a:solidFill>
                <a:latin typeface="Twinkl" pitchFamily="50" charset="0"/>
              </a:rPr>
              <a:t>ou</a:t>
            </a:r>
            <a:r>
              <a:rPr lang="en-GB" sz="2000" dirty="0">
                <a:solidFill>
                  <a:schemeClr val="tx1"/>
                </a:solidFill>
                <a:latin typeface="Twinkl" pitchFamily="50" charset="0"/>
              </a:rPr>
              <a:t>nd </a:t>
            </a:r>
            <a:r>
              <a:rPr lang="en-GB" sz="2000" dirty="0">
                <a:solidFill>
                  <a:schemeClr val="tx1">
                    <a:lumMod val="50000"/>
                    <a:lumOff val="50000"/>
                  </a:schemeClr>
                </a:solidFill>
                <a:latin typeface="Twinkl" pitchFamily="50" charset="0"/>
              </a:rPr>
              <a:t>themselves</a:t>
            </a:r>
            <a:r>
              <a:rPr lang="en-GB" sz="2000" dirty="0">
                <a:solidFill>
                  <a:schemeClr val="tx1"/>
                </a:solidFill>
                <a:latin typeface="Twinkl" pitchFamily="50" charset="0"/>
              </a:rPr>
              <a:t> in a corrid</a:t>
            </a:r>
            <a:r>
              <a:rPr lang="en-GB" sz="2000" u="sng" dirty="0">
                <a:solidFill>
                  <a:schemeClr val="tx1"/>
                </a:solidFill>
                <a:latin typeface="Twinkl" pitchFamily="50" charset="0"/>
              </a:rPr>
              <a:t>or</a:t>
            </a:r>
            <a:r>
              <a:rPr lang="en-GB" sz="2000" dirty="0">
                <a:solidFill>
                  <a:schemeClr val="tx1"/>
                </a:solidFill>
                <a:latin typeface="Twinkl" pitchFamily="50" charset="0"/>
              </a:rPr>
              <a:t> wi</a:t>
            </a:r>
            <a:r>
              <a:rPr lang="en-GB" sz="2000" u="sng" dirty="0">
                <a:solidFill>
                  <a:schemeClr val="tx1"/>
                </a:solidFill>
                <a:latin typeface="Twinkl" pitchFamily="50" charset="0"/>
              </a:rPr>
              <a:t>th</a:t>
            </a:r>
            <a:r>
              <a:rPr lang="en-GB" sz="2000" dirty="0">
                <a:solidFill>
                  <a:schemeClr val="tx1"/>
                </a:solidFill>
                <a:latin typeface="Twinkl" pitchFamily="50" charset="0"/>
              </a:rPr>
              <a:t> lots of </a:t>
            </a:r>
            <a:r>
              <a:rPr lang="en-GB" sz="2000" dirty="0">
                <a:solidFill>
                  <a:schemeClr val="tx1">
                    <a:lumMod val="50000"/>
                    <a:lumOff val="50000"/>
                  </a:schemeClr>
                </a:solidFill>
                <a:latin typeface="Twinkl" pitchFamily="50" charset="0"/>
              </a:rPr>
              <a:t>doors</a:t>
            </a:r>
            <a:r>
              <a:rPr lang="en-GB" sz="2000" dirty="0">
                <a:solidFill>
                  <a:schemeClr val="tx1"/>
                </a:solidFill>
                <a:latin typeface="Twinkl" pitchFamily="50" charset="0"/>
              </a:rPr>
              <a:t> </a:t>
            </a:r>
            <a:r>
              <a:rPr lang="en-GB" sz="2000" dirty="0">
                <a:solidFill>
                  <a:srgbClr val="DE1E5A"/>
                </a:solidFill>
              </a:rPr>
              <a:t>coming</a:t>
            </a:r>
            <a:r>
              <a:rPr lang="en-GB" sz="2000" dirty="0">
                <a:solidFill>
                  <a:schemeClr val="tx1"/>
                </a:solidFill>
                <a:latin typeface="Twinkl" pitchFamily="50" charset="0"/>
              </a:rPr>
              <a:t> off </a:t>
            </a:r>
            <a:r>
              <a:rPr lang="en-GB" sz="2000" u="sng" dirty="0">
                <a:solidFill>
                  <a:schemeClr val="tx1"/>
                </a:solidFill>
                <a:latin typeface="Twinkl" pitchFamily="50" charset="0"/>
              </a:rPr>
              <a:t>each</a:t>
            </a:r>
            <a:r>
              <a:rPr lang="en-GB" sz="2000" dirty="0">
                <a:solidFill>
                  <a:schemeClr val="tx1"/>
                </a:solidFill>
                <a:latin typeface="Twinkl" pitchFamily="50" charset="0"/>
              </a:rPr>
              <a:t> side. “I’m not s</a:t>
            </a:r>
            <a:r>
              <a:rPr lang="en-GB" sz="2000" u="sng" dirty="0">
                <a:solidFill>
                  <a:schemeClr val="tx1"/>
                </a:solidFill>
                <a:latin typeface="Twinkl" pitchFamily="50" charset="0"/>
              </a:rPr>
              <a:t>ure</a:t>
            </a:r>
            <a:r>
              <a:rPr lang="en-GB" sz="2000" dirty="0">
                <a:solidFill>
                  <a:schemeClr val="tx1"/>
                </a:solidFill>
                <a:latin typeface="Twinkl" pitchFamily="50" charset="0"/>
              </a:rPr>
              <a:t> I like </a:t>
            </a:r>
            <a:r>
              <a:rPr lang="en-GB" sz="2000" u="sng" dirty="0">
                <a:solidFill>
                  <a:schemeClr val="tx1"/>
                </a:solidFill>
                <a:latin typeface="Twinkl" pitchFamily="50" charset="0"/>
              </a:rPr>
              <a:t>th</a:t>
            </a:r>
            <a:r>
              <a:rPr lang="en-GB" sz="2000" dirty="0">
                <a:solidFill>
                  <a:schemeClr val="tx1"/>
                </a:solidFill>
                <a:latin typeface="Twinkl" pitchFamily="50" charset="0"/>
              </a:rPr>
              <a:t>is,” </a:t>
            </a:r>
            <a:r>
              <a:rPr lang="en-GB" sz="2000" u="sng" dirty="0">
                <a:solidFill>
                  <a:schemeClr val="tx1"/>
                </a:solidFill>
                <a:latin typeface="Twinkl" pitchFamily="50" charset="0"/>
              </a:rPr>
              <a:t>wh</a:t>
            </a:r>
            <a:r>
              <a:rPr lang="en-GB" sz="2000" dirty="0">
                <a:solidFill>
                  <a:schemeClr val="tx1"/>
                </a:solidFill>
                <a:latin typeface="Twinkl" pitchFamily="50" charset="0"/>
              </a:rPr>
              <a:t>isp</a:t>
            </a:r>
            <a:r>
              <a:rPr lang="en-GB" sz="2000" u="sng" dirty="0">
                <a:solidFill>
                  <a:schemeClr val="tx1"/>
                </a:solidFill>
                <a:latin typeface="Twinkl" pitchFamily="50" charset="0"/>
              </a:rPr>
              <a:t>er</a:t>
            </a:r>
            <a:r>
              <a:rPr lang="en-GB" sz="2000" dirty="0">
                <a:solidFill>
                  <a:schemeClr val="tx1"/>
                </a:solidFill>
                <a:latin typeface="Twinkl" pitchFamily="50" charset="0"/>
              </a:rPr>
              <a:t>ed Kit.  </a:t>
            </a:r>
          </a:p>
          <a:p>
            <a:r>
              <a:rPr lang="en-GB" sz="2000" dirty="0">
                <a:solidFill>
                  <a:schemeClr val="tx1"/>
                </a:solidFill>
                <a:latin typeface="Twinkl" pitchFamily="50" charset="0"/>
              </a:rPr>
              <a:t>“Me </a:t>
            </a:r>
            <a:r>
              <a:rPr lang="en-GB" sz="2000" dirty="0">
                <a:solidFill>
                  <a:schemeClr val="tx1">
                    <a:lumMod val="50000"/>
                    <a:lumOff val="50000"/>
                  </a:schemeClr>
                </a:solidFill>
                <a:latin typeface="Twinkl" pitchFamily="50" charset="0"/>
              </a:rPr>
              <a:t>neither</a:t>
            </a:r>
            <a:r>
              <a:rPr lang="en-GB" sz="2000" dirty="0">
                <a:solidFill>
                  <a:schemeClr val="tx1"/>
                </a:solidFill>
                <a:latin typeface="Twinkl" pitchFamily="50" charset="0"/>
              </a:rPr>
              <a:t>,” said Jake.</a:t>
            </a:r>
          </a:p>
          <a:p>
            <a:r>
              <a:rPr lang="en-GB" sz="2000" dirty="0">
                <a:solidFill>
                  <a:schemeClr val="tx1"/>
                </a:solidFill>
                <a:latin typeface="Twinkl" pitchFamily="50" charset="0"/>
              </a:rPr>
              <a:t>Just </a:t>
            </a:r>
            <a:r>
              <a:rPr lang="en-GB" sz="2000" u="sng" dirty="0">
                <a:solidFill>
                  <a:schemeClr val="tx1"/>
                </a:solidFill>
                <a:latin typeface="Twinkl" pitchFamily="50" charset="0"/>
              </a:rPr>
              <a:t>th</a:t>
            </a:r>
            <a:r>
              <a:rPr lang="en-GB" sz="2000" dirty="0">
                <a:solidFill>
                  <a:schemeClr val="tx1"/>
                </a:solidFill>
                <a:latin typeface="Twinkl" pitchFamily="50" charset="0"/>
              </a:rPr>
              <a:t>en, a </a:t>
            </a:r>
            <a:r>
              <a:rPr lang="en-GB" sz="2000" dirty="0">
                <a:solidFill>
                  <a:schemeClr val="tx1">
                    <a:lumMod val="50000"/>
                    <a:lumOff val="50000"/>
                  </a:schemeClr>
                </a:solidFill>
                <a:latin typeface="Twinkl" pitchFamily="50" charset="0"/>
              </a:rPr>
              <a:t>woman</a:t>
            </a:r>
            <a:r>
              <a:rPr lang="en-GB" sz="2000" dirty="0">
                <a:solidFill>
                  <a:schemeClr val="tx1"/>
                </a:solidFill>
                <a:latin typeface="Twinkl" pitchFamily="50" charset="0"/>
              </a:rPr>
              <a:t> appr</a:t>
            </a:r>
            <a:r>
              <a:rPr lang="en-GB" sz="2000" u="sng" dirty="0">
                <a:solidFill>
                  <a:schemeClr val="tx1"/>
                </a:solidFill>
                <a:latin typeface="Twinkl" pitchFamily="50" charset="0"/>
              </a:rPr>
              <a:t>oach</a:t>
            </a:r>
            <a:r>
              <a:rPr lang="en-GB" sz="2000" dirty="0">
                <a:solidFill>
                  <a:schemeClr val="tx1"/>
                </a:solidFill>
                <a:latin typeface="Twinkl" pitchFamily="50" charset="0"/>
              </a:rPr>
              <a:t>ed from d</a:t>
            </a:r>
            <a:r>
              <a:rPr lang="en-GB" sz="2000" u="sng" dirty="0">
                <a:solidFill>
                  <a:schemeClr val="tx1"/>
                </a:solidFill>
                <a:latin typeface="Twinkl" pitchFamily="50" charset="0"/>
              </a:rPr>
              <a:t>ow</a:t>
            </a:r>
            <a:r>
              <a:rPr lang="en-GB" sz="2000" dirty="0">
                <a:solidFill>
                  <a:schemeClr val="tx1"/>
                </a:solidFill>
                <a:latin typeface="Twinkl" pitchFamily="50" charset="0"/>
              </a:rPr>
              <a:t>n the corrid</a:t>
            </a:r>
            <a:r>
              <a:rPr lang="en-GB" sz="2000" u="sng" dirty="0">
                <a:solidFill>
                  <a:schemeClr val="tx1"/>
                </a:solidFill>
                <a:latin typeface="Twinkl" pitchFamily="50" charset="0"/>
              </a:rPr>
              <a:t>or</a:t>
            </a:r>
            <a:r>
              <a:rPr lang="en-GB" sz="2000" dirty="0">
                <a:solidFill>
                  <a:schemeClr val="tx1"/>
                </a:solidFill>
                <a:latin typeface="Twinkl" pitchFamily="50" charset="0"/>
              </a:rPr>
              <a:t> and u</a:t>
            </a:r>
            <a:r>
              <a:rPr lang="en-GB" sz="2000" u="sng" dirty="0">
                <a:solidFill>
                  <a:schemeClr val="tx1"/>
                </a:solidFill>
                <a:latin typeface="Twinkl" pitchFamily="50" charset="0"/>
              </a:rPr>
              <a:t>sher</a:t>
            </a:r>
            <a:r>
              <a:rPr lang="en-GB" sz="2000" dirty="0">
                <a:solidFill>
                  <a:schemeClr val="tx1"/>
                </a:solidFill>
                <a:latin typeface="Twinkl" pitchFamily="50" charset="0"/>
              </a:rPr>
              <a:t>ed </a:t>
            </a:r>
            <a:r>
              <a:rPr lang="en-GB" sz="2000" u="sng" dirty="0">
                <a:solidFill>
                  <a:schemeClr val="tx1"/>
                </a:solidFill>
                <a:latin typeface="Twinkl" pitchFamily="50" charset="0"/>
              </a:rPr>
              <a:t>th</a:t>
            </a:r>
            <a:r>
              <a:rPr lang="en-GB" sz="2000" dirty="0">
                <a:solidFill>
                  <a:schemeClr val="tx1"/>
                </a:solidFill>
                <a:latin typeface="Twinkl" pitchFamily="50" charset="0"/>
              </a:rPr>
              <a:t>em into a dressi</a:t>
            </a:r>
            <a:r>
              <a:rPr lang="en-GB" sz="2000" u="sng" dirty="0">
                <a:solidFill>
                  <a:schemeClr val="tx1"/>
                </a:solidFill>
                <a:latin typeface="Twinkl" pitchFamily="50" charset="0"/>
              </a:rPr>
              <a:t>ng</a:t>
            </a:r>
            <a:r>
              <a:rPr lang="en-GB" sz="2000" dirty="0">
                <a:solidFill>
                  <a:schemeClr val="tx1"/>
                </a:solidFill>
                <a:latin typeface="Twinkl" pitchFamily="50" charset="0"/>
              </a:rPr>
              <a:t> r</a:t>
            </a:r>
            <a:r>
              <a:rPr lang="en-GB" sz="2000" u="sng" dirty="0">
                <a:solidFill>
                  <a:schemeClr val="tx1"/>
                </a:solidFill>
                <a:latin typeface="Twinkl" pitchFamily="50" charset="0"/>
              </a:rPr>
              <a:t>oo</a:t>
            </a:r>
            <a:r>
              <a:rPr lang="en-GB" sz="2000" dirty="0">
                <a:solidFill>
                  <a:schemeClr val="tx1"/>
                </a:solidFill>
                <a:latin typeface="Twinkl" pitchFamily="50" charset="0"/>
              </a:rPr>
              <a:t>m. </a:t>
            </a:r>
          </a:p>
        </p:txBody>
      </p:sp>
      <p:sp>
        <p:nvSpPr>
          <p:cNvPr id="14" name="Arc 13">
            <a:extLst>
              <a:ext uri="{FF2B5EF4-FFF2-40B4-BE49-F238E27FC236}">
                <a16:creationId xmlns:a16="http://schemas.microsoft.com/office/drawing/2014/main" id="{B67FE96D-F570-47E3-83AB-479E9F10E906}"/>
              </a:ext>
            </a:extLst>
          </p:cNvPr>
          <p:cNvSpPr/>
          <p:nvPr/>
        </p:nvSpPr>
        <p:spPr>
          <a:xfrm rot="7906188">
            <a:off x="929403" y="4589032"/>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15" name="Arc 14">
            <a:extLst>
              <a:ext uri="{FF2B5EF4-FFF2-40B4-BE49-F238E27FC236}">
                <a16:creationId xmlns:a16="http://schemas.microsoft.com/office/drawing/2014/main" id="{B67FE96D-F570-47E3-83AB-479E9F10E906}"/>
              </a:ext>
            </a:extLst>
          </p:cNvPr>
          <p:cNvSpPr/>
          <p:nvPr/>
        </p:nvSpPr>
        <p:spPr>
          <a:xfrm rot="7906188">
            <a:off x="2999292" y="5191644"/>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cxnSp>
        <p:nvCxnSpPr>
          <p:cNvPr id="7" name="Straight Connector 6"/>
          <p:cNvCxnSpPr/>
          <p:nvPr/>
        </p:nvCxnSpPr>
        <p:spPr>
          <a:xfrm>
            <a:off x="2307165" y="5126567"/>
            <a:ext cx="0" cy="846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B67FE96D-F570-47E3-83AB-479E9F10E906}"/>
              </a:ext>
            </a:extLst>
          </p:cNvPr>
          <p:cNvSpPr/>
          <p:nvPr/>
        </p:nvSpPr>
        <p:spPr>
          <a:xfrm rot="7906188">
            <a:off x="2733719" y="4885321"/>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1" name="Arc 20">
            <a:extLst>
              <a:ext uri="{FF2B5EF4-FFF2-40B4-BE49-F238E27FC236}">
                <a16:creationId xmlns:a16="http://schemas.microsoft.com/office/drawing/2014/main" id="{B67FE96D-F570-47E3-83AB-479E9F10E906}"/>
              </a:ext>
            </a:extLst>
          </p:cNvPr>
          <p:cNvSpPr/>
          <p:nvPr/>
        </p:nvSpPr>
        <p:spPr>
          <a:xfrm rot="7906188">
            <a:off x="5001068" y="4885321"/>
            <a:ext cx="324956" cy="33868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cxnSp>
        <p:nvCxnSpPr>
          <p:cNvPr id="23" name="Straight Connector 22"/>
          <p:cNvCxnSpPr/>
          <p:nvPr/>
        </p:nvCxnSpPr>
        <p:spPr>
          <a:xfrm>
            <a:off x="3893281" y="5748866"/>
            <a:ext cx="0" cy="846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84750" y="6067954"/>
            <a:ext cx="0" cy="846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3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winkl Phonics PowerPoint Template.pptx" id="{DE623B95-CF47-4D4D-99E6-E7908909B4E9}" vid="{D8F4FE79-54E6-4341-BC11-84D6744E4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Twinkl Phonics PowerPoint Template</Template>
  <TotalTime>775</TotalTime>
  <Words>671</Words>
  <Application>Microsoft Office PowerPoint</Application>
  <PresentationFormat>On-screen Show (4:3)</PresentationFormat>
  <Paragraphs>154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Tuffy-TTF</vt:lpstr>
      <vt:lpstr>Twinkl SemiBold</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Fingerspelling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Sentence Time</vt:lpstr>
      <vt:lpstr>PowerPoint Presentation</vt:lpstr>
      <vt:lpstr>PowerPoint Presentation</vt:lpstr>
      <vt:lpstr>PowerPoint Presentation</vt:lpstr>
      <vt:lpstr>Today, we have learnt…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Sana Mehmood</dc:creator>
  <cp:lastModifiedBy>Teacher</cp:lastModifiedBy>
  <cp:revision>53</cp:revision>
  <dcterms:created xsi:type="dcterms:W3CDTF">2018-11-22T16:37:05Z</dcterms:created>
  <dcterms:modified xsi:type="dcterms:W3CDTF">2020-05-21T16:56:00Z</dcterms:modified>
</cp:coreProperties>
</file>