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326" r:id="rId3"/>
    <p:sldId id="269" r:id="rId4"/>
    <p:sldId id="270" r:id="rId5"/>
    <p:sldId id="271" r:id="rId6"/>
    <p:sldId id="272" r:id="rId7"/>
    <p:sldId id="327" r:id="rId8"/>
    <p:sldId id="328" r:id="rId9"/>
    <p:sldId id="329" r:id="rId10"/>
    <p:sldId id="311" r:id="rId11"/>
    <p:sldId id="312" r:id="rId12"/>
    <p:sldId id="313" r:id="rId13"/>
    <p:sldId id="314" r:id="rId14"/>
    <p:sldId id="315" r:id="rId15"/>
    <p:sldId id="280" r:id="rId16"/>
    <p:sldId id="309" r:id="rId17"/>
    <p:sldId id="281" r:id="rId18"/>
    <p:sldId id="282" r:id="rId19"/>
    <p:sldId id="316" r:id="rId20"/>
    <p:sldId id="317" r:id="rId21"/>
    <p:sldId id="318" r:id="rId22"/>
    <p:sldId id="319" r:id="rId23"/>
    <p:sldId id="320" r:id="rId24"/>
    <p:sldId id="321" r:id="rId25"/>
    <p:sldId id="284" r:id="rId26"/>
    <p:sldId id="285" r:id="rId27"/>
    <p:sldId id="322" r:id="rId28"/>
    <p:sldId id="323" r:id="rId29"/>
    <p:sldId id="324" r:id="rId30"/>
    <p:sldId id="325" r:id="rId31"/>
    <p:sldId id="289" r:id="rId32"/>
    <p:sldId id="267" r:id="rId33"/>
  </p:sldIdLst>
  <p:sldSz cx="9144000" cy="6858000" type="screen4x3"/>
  <p:notesSz cx="6858000" cy="9144000"/>
  <p:embeddedFontLst>
    <p:embeddedFont>
      <p:font typeface="Tuffy-TTF" panose="020B0603060100000000" charset="0"/>
      <p:regular r:id="rId36"/>
      <p:bold r:id="rId37"/>
      <p:italic r:id="rId38"/>
      <p:boldItalic r:id="rId39"/>
    </p:embeddedFont>
    <p:embeddedFont>
      <p:font typeface="Twinkl" panose="020B0604020202020204" charset="0"/>
      <p:regular r:id="rId40"/>
      <p:bold r:id="rId41"/>
    </p:embeddedFont>
    <p:embeddedFont>
      <p:font typeface="Twinkl SemiBold" charset="0"/>
      <p:bold r:id="rId42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C3D"/>
    <a:srgbClr val="E8B785"/>
    <a:srgbClr val="7E654C"/>
    <a:srgbClr val="DE1E5A"/>
    <a:srgbClr val="D82233"/>
    <a:srgbClr val="AEE9EC"/>
    <a:srgbClr val="D83A5E"/>
    <a:srgbClr val="2DB6BC"/>
    <a:srgbClr val="F5CFD8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60" y="72"/>
      </p:cViewPr>
      <p:guideLst>
        <p:guide orient="horz" pos="2069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24/06/2020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24/06/2020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732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521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582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797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207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032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041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180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640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48283-2588-4AA5-AB63-C726861FDEB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726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72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  <p:sldLayoutId id="2147483686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4361" y="5759159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224588" y="5703888"/>
            <a:ext cx="0" cy="1444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4" y="1732568"/>
            <a:ext cx="1265753" cy="31577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8" y="1839930"/>
            <a:ext cx="1818683" cy="31884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56" y="2588598"/>
            <a:ext cx="1556667" cy="24656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5" y="2575624"/>
            <a:ext cx="1096062" cy="23366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07" y="2575624"/>
            <a:ext cx="1061087" cy="2336640"/>
          </a:xfrm>
          <a:prstGeom prst="rect">
            <a:avLst/>
          </a:prstGeom>
        </p:spPr>
      </p:pic>
      <p:sp>
        <p:nvSpPr>
          <p:cNvPr id="35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5042849"/>
            <a:ext cx="7839075" cy="1170625"/>
          </a:xfrm>
          <a:prstGeom prst="roundRect">
            <a:avLst>
              <a:gd name="adj" fmla="val 96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Aft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 time in the glass 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m, all of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superheroes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were ba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in the giant hall. Kit and Sam were also ba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in the hall. They bo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felt very en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getic and 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dy to face the next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challenge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B67FE96D-F570-47E3-83AB-479E9F10E906}"/>
              </a:ext>
            </a:extLst>
          </p:cNvPr>
          <p:cNvSpPr/>
          <p:nvPr/>
        </p:nvSpPr>
        <p:spPr>
          <a:xfrm rot="7906188">
            <a:off x="5716751" y="5804087"/>
            <a:ext cx="281383" cy="29279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B67FE96D-F570-47E3-83AB-479E9F10E906}"/>
              </a:ext>
            </a:extLst>
          </p:cNvPr>
          <p:cNvSpPr/>
          <p:nvPr/>
        </p:nvSpPr>
        <p:spPr>
          <a:xfrm rot="7906188">
            <a:off x="2354090" y="5095204"/>
            <a:ext cx="404143" cy="42052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879600" y="5404338"/>
            <a:ext cx="0" cy="820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23" name="Oval 2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7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4361" y="5759159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4" y="1732568"/>
            <a:ext cx="1265753" cy="31577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8" y="1839930"/>
            <a:ext cx="1818683" cy="31884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56" y="2588598"/>
            <a:ext cx="1556667" cy="24656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07" y="2575624"/>
            <a:ext cx="1061087" cy="233664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23" name="Oval 2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5054284"/>
            <a:ext cx="7839075" cy="1159190"/>
          </a:xfrm>
          <a:prstGeom prst="roundRect">
            <a:avLst>
              <a:gd name="adj" fmla="val 1165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f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l a bit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strange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Sam to Kit.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know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what you m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 but it is a g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 of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strange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repl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Kit.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37" y="2575625"/>
            <a:ext cx="1067483" cy="23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4361" y="5759159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4" y="1732568"/>
            <a:ext cx="1265753" cy="31577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8" y="1839930"/>
            <a:ext cx="1818683" cy="31884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56" y="2588598"/>
            <a:ext cx="1556667" cy="24656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23" name="Oval 2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5054283"/>
            <a:ext cx="7839075" cy="1159191"/>
          </a:xfrm>
          <a:prstGeom prst="roundRect">
            <a:avLst>
              <a:gd name="adj" fmla="val 101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All of a sudden, Kit and Sam stopped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talking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They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heard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v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y 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nd. Kit and Sam cov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ed their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ear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s. They gazed up at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maki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its w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across the hall. 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B67FE96D-F570-47E3-83AB-479E9F10E906}"/>
              </a:ext>
            </a:extLst>
          </p:cNvPr>
          <p:cNvSpPr/>
          <p:nvPr/>
        </p:nvSpPr>
        <p:spPr>
          <a:xfrm rot="7906188">
            <a:off x="6540717" y="5472824"/>
            <a:ext cx="326202" cy="33942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3" y="2575624"/>
            <a:ext cx="1075168" cy="2336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01" y="2575624"/>
            <a:ext cx="1001170" cy="23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4361" y="5759159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23" name="Oval 2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87" y="2575624"/>
            <a:ext cx="1075168" cy="2336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68" y="2575624"/>
            <a:ext cx="1001170" cy="2336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3" y="2225118"/>
            <a:ext cx="2659412" cy="3252193"/>
          </a:xfrm>
          <a:prstGeom prst="rect">
            <a:avLst/>
          </a:prstGeom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5123017"/>
            <a:ext cx="7839075" cy="1090457"/>
          </a:xfrm>
          <a:prstGeom prst="roundRect">
            <a:avLst>
              <a:gd name="adj" fmla="val 1168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could not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believe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his eyes.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maki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terrible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feni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noise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was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from his c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ds. It was the one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whose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profile he had 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out to Sam. 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B67FE96D-F570-47E3-83AB-479E9F10E906}"/>
              </a:ext>
            </a:extLst>
          </p:cNvPr>
          <p:cNvSpPr/>
          <p:nvPr/>
        </p:nvSpPr>
        <p:spPr>
          <a:xfrm rot="7906188">
            <a:off x="2011228" y="5889411"/>
            <a:ext cx="239659" cy="249375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9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2622 -4.07407E-6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4361" y="5759159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23" name="Oval 2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87" y="2575624"/>
            <a:ext cx="1075168" cy="2336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55" y="2575625"/>
            <a:ext cx="1072575" cy="2330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43" y="2225118"/>
            <a:ext cx="2659412" cy="3252193"/>
          </a:xfrm>
          <a:prstGeom prst="rect">
            <a:avLst/>
          </a:prstGeom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5088658"/>
            <a:ext cx="7839075" cy="1124816"/>
          </a:xfrm>
          <a:prstGeom prst="roundRect">
            <a:avLst>
              <a:gd name="adj" fmla="val 1231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Before Kit got a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chance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tell Sam who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was,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sped across the hall. “W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 Did you just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at? He must be the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qu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est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ev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said Sam, excitedly.</a:t>
            </a:r>
          </a:p>
        </p:txBody>
      </p:sp>
    </p:spTree>
    <p:extLst>
      <p:ext uri="{BB962C8B-B14F-4D97-AF65-F5344CB8AC3E}">
        <p14:creationId xmlns:p14="http://schemas.microsoft.com/office/powerpoint/2010/main" val="18181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84213" y="858333"/>
            <a:ext cx="7775575" cy="2391280"/>
          </a:xfrm>
          <a:prstGeom prst="roundRect">
            <a:avLst>
              <a:gd name="adj" fmla="val 416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superhero that Kit and Sam are watching is one of the top superheroes. 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On his profile card are a list of words to describe him. Work out the missing letters and write the words down.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Hint: Use the pictures to help you!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62" y="3121490"/>
            <a:ext cx="1852680" cy="36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9"/>
          <a:stretch/>
        </p:blipFill>
        <p:spPr>
          <a:xfrm>
            <a:off x="2622864" y="520115"/>
            <a:ext cx="3966792" cy="6026063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901223" y="3866728"/>
            <a:ext cx="2508707" cy="2046714"/>
            <a:chOff x="3156246" y="3905640"/>
            <a:chExt cx="2508707" cy="2046714"/>
          </a:xfrm>
        </p:grpSpPr>
        <p:sp>
          <p:nvSpPr>
            <p:cNvPr id="15" name="TextBox 14"/>
            <p:cNvSpPr txBox="1"/>
            <p:nvPr/>
          </p:nvSpPr>
          <p:spPr>
            <a:xfrm>
              <a:off x="3156246" y="3905640"/>
              <a:ext cx="2508707" cy="20467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l</a:t>
              </a:r>
              <a:r>
                <a:rPr lang="en-GB" sz="2800" dirty="0">
                  <a:solidFill>
                    <a:srgbClr val="DC2C3D"/>
                  </a:solidFill>
                  <a:latin typeface="+mn-lt"/>
                </a:rPr>
                <a:t>ou</a:t>
              </a: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dest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qui</a:t>
              </a:r>
              <a:r>
                <a:rPr lang="en-GB" sz="2800" dirty="0">
                  <a:solidFill>
                    <a:srgbClr val="DC2C3D"/>
                  </a:solidFill>
                  <a:latin typeface="+mn-lt"/>
                </a:rPr>
                <a:t>cke</a:t>
              </a: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st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st</a:t>
              </a:r>
              <a:r>
                <a:rPr lang="en-GB" sz="2800" dirty="0">
                  <a:solidFill>
                    <a:srgbClr val="DC2C3D"/>
                  </a:solidFill>
                  <a:latin typeface="+mn-lt"/>
                </a:rPr>
                <a:t>r</a:t>
              </a: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ong</a:t>
              </a:r>
              <a:r>
                <a:rPr lang="en-GB" sz="2800" dirty="0">
                  <a:solidFill>
                    <a:srgbClr val="DC2C3D"/>
                  </a:solidFill>
                  <a:latin typeface="+mn-lt"/>
                </a:rPr>
                <a:t>est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sm</a:t>
              </a:r>
              <a:r>
                <a:rPr lang="en-GB" sz="2800" dirty="0">
                  <a:solidFill>
                    <a:srgbClr val="DC2C3D"/>
                  </a:solidFill>
                  <a:latin typeface="+mn-lt"/>
                </a:rPr>
                <a:t>ar</a:t>
              </a: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tes</a:t>
              </a:r>
              <a:r>
                <a:rPr lang="en-GB" sz="2800" dirty="0">
                  <a:solidFill>
                    <a:srgbClr val="DC2C3D"/>
                  </a:solidFill>
                  <a:latin typeface="+mn-lt"/>
                </a:rPr>
                <a:t>t</a:t>
              </a:r>
              <a:endParaRPr lang="en-GB" sz="4000" dirty="0">
                <a:solidFill>
                  <a:srgbClr val="DC2C3D"/>
                </a:solidFill>
                <a:latin typeface="+mn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369276" y="4287025"/>
              <a:ext cx="37070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77049" y="4779108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534032" y="5288134"/>
              <a:ext cx="14416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234249" y="5288134"/>
              <a:ext cx="42012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727621" y="5790959"/>
              <a:ext cx="31303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93741" y="5790959"/>
              <a:ext cx="2059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04" y="3915438"/>
            <a:ext cx="366566" cy="3665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48" y="4403090"/>
            <a:ext cx="547584" cy="3780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160181" y="4854914"/>
            <a:ext cx="546776" cy="4227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2"/>
          <a:stretch/>
        </p:blipFill>
        <p:spPr>
          <a:xfrm>
            <a:off x="3226717" y="5317793"/>
            <a:ext cx="354445" cy="5408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7" name="Oval 16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20473" y="3866728"/>
            <a:ext cx="1006227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9</a:t>
            </a:r>
          </a:p>
          <a:p>
            <a:pPr algn="r"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10</a:t>
            </a:r>
          </a:p>
          <a:p>
            <a:pPr algn="r"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9</a:t>
            </a:r>
          </a:p>
          <a:p>
            <a:pPr algn="r"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9</a:t>
            </a:r>
            <a:endParaRPr lang="en-GB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08725" y="3867540"/>
            <a:ext cx="2508707" cy="20467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loudest</a:t>
            </a:r>
          </a:p>
          <a:p>
            <a:pPr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quickest</a:t>
            </a:r>
          </a:p>
          <a:p>
            <a:pPr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strongest</a:t>
            </a:r>
          </a:p>
          <a:p>
            <a:pPr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smartest</a:t>
            </a:r>
            <a:endParaRPr lang="en-GB" sz="4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4" name="Show button"/>
          <p:cNvGrpSpPr>
            <a:grpSpLocks/>
          </p:cNvGrpSpPr>
          <p:nvPr/>
        </p:nvGrpSpPr>
        <p:grpSpPr bwMode="auto">
          <a:xfrm>
            <a:off x="6822506" y="5534025"/>
            <a:ext cx="1591243" cy="666750"/>
            <a:chOff x="6821928" y="5534675"/>
            <a:chExt cx="1591979" cy="666848"/>
          </a:xfrm>
        </p:grpSpPr>
        <p:sp>
          <p:nvSpPr>
            <p:cNvPr id="35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821928" y="5650580"/>
              <a:ext cx="1191744" cy="43186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8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Cape Words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84213" y="1392238"/>
            <a:ext cx="7775575" cy="834914"/>
          </a:xfrm>
          <a:prstGeom prst="roundRect">
            <a:avLst>
              <a:gd name="adj" fmla="val 1146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choose the word with the correct spelling?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3" y="2078077"/>
            <a:ext cx="6228782" cy="6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xplosion 1 30"/>
          <p:cNvSpPr/>
          <p:nvPr/>
        </p:nvSpPr>
        <p:spPr>
          <a:xfrm>
            <a:off x="1493674" y="1633902"/>
            <a:ext cx="3353646" cy="358743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14695" y="1738266"/>
            <a:ext cx="3111604" cy="2946902"/>
            <a:chOff x="1240018" y="2009870"/>
            <a:chExt cx="3111604" cy="29469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148" y="2009870"/>
              <a:ext cx="2627344" cy="2946902"/>
            </a:xfrm>
            <a:prstGeom prst="rect">
              <a:avLst/>
            </a:prstGeom>
          </p:spPr>
        </p:pic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1240018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tallest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84169" y="1738266"/>
            <a:ext cx="3111604" cy="2946902"/>
            <a:chOff x="4999322" y="2009870"/>
            <a:chExt cx="3111604" cy="2946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016" y="2009870"/>
              <a:ext cx="2627344" cy="2946902"/>
            </a:xfrm>
            <a:prstGeom prst="rect">
              <a:avLst/>
            </a:prstGeom>
          </p:spPr>
        </p:pic>
        <p:sp>
          <p:nvSpPr>
            <p:cNvPr id="30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4999322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 err="1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tallist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70" y="3754885"/>
            <a:ext cx="1997134" cy="2917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227397"/>
            <a:ext cx="2570320" cy="10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xplosion 1 30"/>
          <p:cNvSpPr/>
          <p:nvPr/>
        </p:nvSpPr>
        <p:spPr>
          <a:xfrm>
            <a:off x="4189940" y="1633902"/>
            <a:ext cx="3353646" cy="358743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0961" y="1738266"/>
            <a:ext cx="3111604" cy="2946902"/>
            <a:chOff x="1240018" y="2009870"/>
            <a:chExt cx="3111604" cy="29469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148" y="2009870"/>
              <a:ext cx="2627344" cy="2946902"/>
            </a:xfrm>
            <a:prstGeom prst="rect">
              <a:avLst/>
            </a:prstGeom>
          </p:spPr>
        </p:pic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1240018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quietest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88273" y="1738266"/>
            <a:ext cx="3111604" cy="2946902"/>
            <a:chOff x="4999322" y="2009870"/>
            <a:chExt cx="3111604" cy="2946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016" y="2009870"/>
              <a:ext cx="2627344" cy="2946902"/>
            </a:xfrm>
            <a:prstGeom prst="rect">
              <a:avLst/>
            </a:prstGeom>
          </p:spPr>
        </p:pic>
        <p:sp>
          <p:nvSpPr>
            <p:cNvPr id="30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4999322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 err="1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quietst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70" y="3754885"/>
            <a:ext cx="1997134" cy="2917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227397"/>
            <a:ext cx="2570320" cy="10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xmlns="" id="{AB6F159F-735F-465C-A86F-7DB4A3AA22C9}"/>
              </a:ext>
            </a:extLst>
          </p:cNvPr>
          <p:cNvSpPr/>
          <p:nvPr/>
        </p:nvSpPr>
        <p:spPr>
          <a:xfrm>
            <a:off x="1863725" y="1017588"/>
            <a:ext cx="6262688" cy="57150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129698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ackground 2">
            <a:extLst>
              <a:ext uri="{FF2B5EF4-FFF2-40B4-BE49-F238E27FC236}">
                <a16:creationId xmlns:a16="http://schemas.microsoft.com/office/drawing/2014/main" xmlns="" id="{3F416E1C-3AC5-4872-92A0-041CA215F787}"/>
              </a:ext>
            </a:extLst>
          </p:cNvPr>
          <p:cNvSpPr/>
          <p:nvPr/>
        </p:nvSpPr>
        <p:spPr>
          <a:xfrm>
            <a:off x="6003925" y="21399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0" name="PLAY 2"/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3" name="background">
            <a:extLst>
              <a:ext uri="{FF2B5EF4-FFF2-40B4-BE49-F238E27FC236}">
                <a16:creationId xmlns:a16="http://schemas.microsoft.com/office/drawing/2014/main" xmlns="" id="{195B132C-E542-486E-A93D-CCF8219CB987}"/>
              </a:ext>
            </a:extLst>
          </p:cNvPr>
          <p:cNvSpPr/>
          <p:nvPr/>
        </p:nvSpPr>
        <p:spPr>
          <a:xfrm>
            <a:off x="3021013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4" name="PLAY 1"/>
          <p:cNvGrpSpPr>
            <a:grpSpLocks/>
          </p:cNvGrpSpPr>
          <p:nvPr/>
        </p:nvGrpSpPr>
        <p:grpSpPr bwMode="auto">
          <a:xfrm>
            <a:off x="3763963" y="5357813"/>
            <a:ext cx="736600" cy="735012"/>
            <a:chOff x="6300192" y="2204864"/>
            <a:chExt cx="900100" cy="900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648AADF8-919D-4DF6-95CC-230B3A82689A}"/>
                </a:ext>
              </a:extLst>
            </p:cNvPr>
            <p:cNvSpPr/>
            <p:nvPr/>
          </p:nvSpPr>
          <p:spPr>
            <a:xfrm rot="5400000">
              <a:off x="6559542" y="2417280"/>
              <a:ext cx="550169" cy="475269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" name="January"/>
          <p:cNvSpPr txBox="1">
            <a:spLocks noChangeArrowheads="1"/>
          </p:cNvSpPr>
          <p:nvPr/>
        </p:nvSpPr>
        <p:spPr bwMode="auto">
          <a:xfrm>
            <a:off x="6041263" y="3468673"/>
            <a:ext cx="2139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January</a:t>
            </a:r>
          </a:p>
        </p:txBody>
      </p:sp>
      <p:grpSp>
        <p:nvGrpSpPr>
          <p:cNvPr id="27" name="wh"/>
          <p:cNvGrpSpPr>
            <a:grpSpLocks/>
          </p:cNvGrpSpPr>
          <p:nvPr/>
        </p:nvGrpSpPr>
        <p:grpSpPr bwMode="auto">
          <a:xfrm>
            <a:off x="3265488" y="2255838"/>
            <a:ext cx="1755775" cy="2798762"/>
            <a:chOff x="3615184" y="2286444"/>
            <a:chExt cx="1753701" cy="2797946"/>
          </a:xfrm>
        </p:grpSpPr>
        <p:sp>
          <p:nvSpPr>
            <p:cNvPr id="28" name="ea"/>
            <p:cNvSpPr txBox="1">
              <a:spLocks noChangeArrowheads="1"/>
            </p:cNvSpPr>
            <p:nvPr/>
          </p:nvSpPr>
          <p:spPr bwMode="auto">
            <a:xfrm>
              <a:off x="3615184" y="2286444"/>
              <a:ext cx="1753701" cy="144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wh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2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452" y="3769676"/>
              <a:ext cx="1505277" cy="131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ph"/>
          <p:cNvGrpSpPr>
            <a:grpSpLocks/>
          </p:cNvGrpSpPr>
          <p:nvPr/>
        </p:nvGrpSpPr>
        <p:grpSpPr bwMode="auto">
          <a:xfrm>
            <a:off x="3419872" y="2348880"/>
            <a:ext cx="1468672" cy="2910211"/>
            <a:chOff x="3737818" y="1952035"/>
            <a:chExt cx="1466936" cy="2909362"/>
          </a:xfrm>
        </p:grpSpPr>
        <p:sp>
          <p:nvSpPr>
            <p:cNvPr id="34" name="ea"/>
            <p:cNvSpPr txBox="1">
              <a:spLocks noChangeArrowheads="1"/>
            </p:cNvSpPr>
            <p:nvPr/>
          </p:nvSpPr>
          <p:spPr bwMode="auto">
            <a:xfrm>
              <a:off x="3737818" y="1952035"/>
              <a:ext cx="1466936" cy="14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 dirty="0" err="1">
                  <a:solidFill>
                    <a:schemeClr val="tx1"/>
                  </a:solidFill>
                </a:rPr>
                <a:t>ph</a:t>
              </a:r>
              <a:endParaRPr lang="en-GB" altLang="en-US" sz="138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1365" y="3679723"/>
              <a:ext cx="707218" cy="118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ea"/>
          <p:cNvGrpSpPr>
            <a:grpSpLocks/>
          </p:cNvGrpSpPr>
          <p:nvPr/>
        </p:nvGrpSpPr>
        <p:grpSpPr bwMode="auto">
          <a:xfrm>
            <a:off x="3381645" y="2214638"/>
            <a:ext cx="1471468" cy="2653802"/>
            <a:chOff x="3808390" y="3805941"/>
            <a:chExt cx="1472014" cy="2654652"/>
          </a:xfrm>
        </p:grpSpPr>
        <p:sp>
          <p:nvSpPr>
            <p:cNvPr id="24" name="ea"/>
            <p:cNvSpPr txBox="1">
              <a:spLocks noChangeArrowheads="1"/>
            </p:cNvSpPr>
            <p:nvPr/>
          </p:nvSpPr>
          <p:spPr bwMode="auto">
            <a:xfrm>
              <a:off x="3884630" y="3805941"/>
              <a:ext cx="1363380" cy="144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 dirty="0" err="1">
                  <a:solidFill>
                    <a:schemeClr val="tx1"/>
                  </a:solidFill>
                </a:rPr>
                <a:t>ea</a:t>
              </a:r>
              <a:endParaRPr lang="en-GB" altLang="en-US" sz="13800" b="1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8390" y="5573935"/>
              <a:ext cx="1472014" cy="88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ie"/>
          <p:cNvGrpSpPr>
            <a:grpSpLocks/>
          </p:cNvGrpSpPr>
          <p:nvPr/>
        </p:nvGrpSpPr>
        <p:grpSpPr bwMode="auto">
          <a:xfrm>
            <a:off x="3604636" y="2269331"/>
            <a:ext cx="1071127" cy="2741011"/>
            <a:chOff x="1257246" y="3016138"/>
            <a:chExt cx="1070236" cy="2740444"/>
          </a:xfrm>
        </p:grpSpPr>
        <p:sp>
          <p:nvSpPr>
            <p:cNvPr id="19" name="ea"/>
            <p:cNvSpPr txBox="1">
              <a:spLocks noChangeArrowheads="1"/>
            </p:cNvSpPr>
            <p:nvPr/>
          </p:nvSpPr>
          <p:spPr bwMode="auto">
            <a:xfrm>
              <a:off x="1257246" y="3016138"/>
              <a:ext cx="1070236" cy="144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 dirty="0" err="1">
                  <a:solidFill>
                    <a:schemeClr val="tx1"/>
                  </a:solidFill>
                </a:rPr>
                <a:t>ie</a:t>
              </a:r>
              <a:endParaRPr lang="en-GB" altLang="en-US" sz="13800" b="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0752" y="4605234"/>
              <a:ext cx="929220" cy="115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July"/>
          <p:cNvSpPr txBox="1">
            <a:spLocks noChangeArrowheads="1"/>
          </p:cNvSpPr>
          <p:nvPr/>
        </p:nvSpPr>
        <p:spPr bwMode="auto">
          <a:xfrm>
            <a:off x="6012160" y="3501008"/>
            <a:ext cx="223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July</a:t>
            </a:r>
          </a:p>
        </p:txBody>
      </p:sp>
      <p:sp>
        <p:nvSpPr>
          <p:cNvPr id="41" name="April"/>
          <p:cNvSpPr txBox="1">
            <a:spLocks noChangeArrowheads="1"/>
          </p:cNvSpPr>
          <p:nvPr/>
        </p:nvSpPr>
        <p:spPr bwMode="auto">
          <a:xfrm>
            <a:off x="6012160" y="3429000"/>
            <a:ext cx="223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April</a:t>
            </a:r>
          </a:p>
        </p:txBody>
      </p:sp>
      <p:sp>
        <p:nvSpPr>
          <p:cNvPr id="26" name="february"/>
          <p:cNvSpPr txBox="1">
            <a:spLocks noChangeArrowheads="1"/>
          </p:cNvSpPr>
          <p:nvPr/>
        </p:nvSpPr>
        <p:spPr bwMode="auto">
          <a:xfrm>
            <a:off x="5934332" y="3457566"/>
            <a:ext cx="2373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February</a:t>
            </a:r>
          </a:p>
        </p:txBody>
      </p:sp>
      <p:sp>
        <p:nvSpPr>
          <p:cNvPr id="22" name="november"/>
          <p:cNvSpPr txBox="1">
            <a:spLocks noChangeArrowheads="1"/>
          </p:cNvSpPr>
          <p:nvPr/>
        </p:nvSpPr>
        <p:spPr bwMode="auto">
          <a:xfrm>
            <a:off x="6041263" y="3530228"/>
            <a:ext cx="2190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</a:rPr>
              <a:t>November</a:t>
            </a:r>
          </a:p>
        </p:txBody>
      </p:sp>
      <p:sp>
        <p:nvSpPr>
          <p:cNvPr id="40" name="January"/>
          <p:cNvSpPr txBox="1">
            <a:spLocks noChangeArrowheads="1"/>
          </p:cNvSpPr>
          <p:nvPr/>
        </p:nvSpPr>
        <p:spPr bwMode="auto">
          <a:xfrm>
            <a:off x="6012160" y="3501008"/>
            <a:ext cx="223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January</a:t>
            </a:r>
          </a:p>
        </p:txBody>
      </p:sp>
      <p:sp>
        <p:nvSpPr>
          <p:cNvPr id="21" name="december"/>
          <p:cNvSpPr txBox="1">
            <a:spLocks noChangeArrowheads="1"/>
          </p:cNvSpPr>
          <p:nvPr/>
        </p:nvSpPr>
        <p:spPr bwMode="auto">
          <a:xfrm>
            <a:off x="6000245" y="3541335"/>
            <a:ext cx="2238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</a:rPr>
              <a:t>December</a:t>
            </a:r>
          </a:p>
        </p:txBody>
      </p:sp>
      <p:sp>
        <p:nvSpPr>
          <p:cNvPr id="43" name="August"/>
          <p:cNvSpPr txBox="1">
            <a:spLocks noChangeArrowheads="1"/>
          </p:cNvSpPr>
          <p:nvPr/>
        </p:nvSpPr>
        <p:spPr bwMode="auto">
          <a:xfrm>
            <a:off x="6012160" y="3429000"/>
            <a:ext cx="223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August</a:t>
            </a:r>
          </a:p>
        </p:txBody>
      </p:sp>
      <p:sp>
        <p:nvSpPr>
          <p:cNvPr id="44" name="October"/>
          <p:cNvSpPr txBox="1">
            <a:spLocks noChangeArrowheads="1"/>
          </p:cNvSpPr>
          <p:nvPr/>
        </p:nvSpPr>
        <p:spPr bwMode="auto">
          <a:xfrm>
            <a:off x="6012160" y="3501008"/>
            <a:ext cx="223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October</a:t>
            </a:r>
          </a:p>
        </p:txBody>
      </p:sp>
    </p:spTree>
    <p:extLst>
      <p:ext uri="{BB962C8B-B14F-4D97-AF65-F5344CB8AC3E}">
        <p14:creationId xmlns:p14="http://schemas.microsoft.com/office/powerpoint/2010/main" val="7242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2" grpId="0"/>
      <p:bldP spid="42" grpId="1"/>
      <p:bldP spid="41" grpId="0"/>
      <p:bldP spid="41" grpId="1"/>
      <p:bldP spid="26" grpId="0"/>
      <p:bldP spid="26" grpId="1"/>
      <p:bldP spid="22" grpId="0"/>
      <p:bldP spid="22" grpId="1"/>
      <p:bldP spid="40" grpId="0"/>
      <p:bldP spid="40" grpId="1"/>
      <p:bldP spid="21" grpId="0"/>
      <p:bldP spid="21" grpId="1"/>
      <p:bldP spid="43" grpId="0"/>
      <p:bldP spid="43" grpId="1"/>
      <p:bldP spid="44" grpId="0"/>
      <p:bldP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xplosion 1 30"/>
          <p:cNvSpPr/>
          <p:nvPr/>
        </p:nvSpPr>
        <p:spPr>
          <a:xfrm>
            <a:off x="4189940" y="1633902"/>
            <a:ext cx="3353646" cy="358743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0961" y="1738266"/>
            <a:ext cx="3111604" cy="2946902"/>
            <a:chOff x="1240018" y="2009870"/>
            <a:chExt cx="3111604" cy="29469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148" y="2009870"/>
              <a:ext cx="2627344" cy="2946902"/>
            </a:xfrm>
            <a:prstGeom prst="rect">
              <a:avLst/>
            </a:prstGeom>
          </p:spPr>
        </p:pic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1240018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weakest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88273" y="1738266"/>
            <a:ext cx="3111604" cy="2946902"/>
            <a:chOff x="4999322" y="2009870"/>
            <a:chExt cx="3111604" cy="2946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016" y="2009870"/>
              <a:ext cx="2627344" cy="2946902"/>
            </a:xfrm>
            <a:prstGeom prst="rect">
              <a:avLst/>
            </a:prstGeom>
          </p:spPr>
        </p:pic>
        <p:sp>
          <p:nvSpPr>
            <p:cNvPr id="30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4999322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 err="1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weekest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70" y="3754885"/>
            <a:ext cx="1997134" cy="2917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227397"/>
            <a:ext cx="2570320" cy="10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xplosion 1 30"/>
          <p:cNvSpPr/>
          <p:nvPr/>
        </p:nvSpPr>
        <p:spPr>
          <a:xfrm>
            <a:off x="1493674" y="1633902"/>
            <a:ext cx="3353646" cy="358743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14695" y="1738266"/>
            <a:ext cx="3111604" cy="2946902"/>
            <a:chOff x="1240018" y="2009870"/>
            <a:chExt cx="3111604" cy="29469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148" y="2009870"/>
              <a:ext cx="2627344" cy="2946902"/>
            </a:xfrm>
            <a:prstGeom prst="rect">
              <a:avLst/>
            </a:prstGeom>
          </p:spPr>
        </p:pic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1240018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lightest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84169" y="1738266"/>
            <a:ext cx="3111604" cy="2946902"/>
            <a:chOff x="4999322" y="2009870"/>
            <a:chExt cx="3111604" cy="2946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016" y="2009870"/>
              <a:ext cx="2627344" cy="2946902"/>
            </a:xfrm>
            <a:prstGeom prst="rect">
              <a:avLst/>
            </a:prstGeom>
          </p:spPr>
        </p:pic>
        <p:sp>
          <p:nvSpPr>
            <p:cNvPr id="30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4999322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 err="1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lightst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70" y="3754885"/>
            <a:ext cx="1997134" cy="2917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227397"/>
            <a:ext cx="2570320" cy="10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xplosion 1 30"/>
          <p:cNvSpPr/>
          <p:nvPr/>
        </p:nvSpPr>
        <p:spPr>
          <a:xfrm>
            <a:off x="4189940" y="1633902"/>
            <a:ext cx="3353646" cy="358743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0961" y="1738266"/>
            <a:ext cx="3111604" cy="2946902"/>
            <a:chOff x="1240018" y="2009870"/>
            <a:chExt cx="3111604" cy="29469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148" y="2009870"/>
              <a:ext cx="2627344" cy="2946902"/>
            </a:xfrm>
            <a:prstGeom prst="rect">
              <a:avLst/>
            </a:prstGeom>
          </p:spPr>
        </p:pic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1240018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coolest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88273" y="1738266"/>
            <a:ext cx="3111604" cy="2946902"/>
            <a:chOff x="4999322" y="2009870"/>
            <a:chExt cx="3111604" cy="2946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016" y="2009870"/>
              <a:ext cx="2627344" cy="2946902"/>
            </a:xfrm>
            <a:prstGeom prst="rect">
              <a:avLst/>
            </a:prstGeom>
          </p:spPr>
        </p:pic>
        <p:sp>
          <p:nvSpPr>
            <p:cNvPr id="30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4999322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 err="1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coolist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70" y="3754885"/>
            <a:ext cx="1997134" cy="2917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227397"/>
            <a:ext cx="2570320" cy="10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xplosion 1 30"/>
          <p:cNvSpPr/>
          <p:nvPr/>
        </p:nvSpPr>
        <p:spPr>
          <a:xfrm>
            <a:off x="1493674" y="1633902"/>
            <a:ext cx="3353646" cy="358743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14695" y="1738266"/>
            <a:ext cx="3111604" cy="2946902"/>
            <a:chOff x="1240018" y="2009870"/>
            <a:chExt cx="3111604" cy="29469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148" y="2009870"/>
              <a:ext cx="2627344" cy="2946902"/>
            </a:xfrm>
            <a:prstGeom prst="rect">
              <a:avLst/>
            </a:prstGeom>
          </p:spPr>
        </p:pic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1240018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longest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84169" y="1738266"/>
            <a:ext cx="3111604" cy="2946902"/>
            <a:chOff x="4999322" y="2009870"/>
            <a:chExt cx="3111604" cy="2946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016" y="2009870"/>
              <a:ext cx="2627344" cy="2946902"/>
            </a:xfrm>
            <a:prstGeom prst="rect">
              <a:avLst/>
            </a:prstGeom>
          </p:spPr>
        </p:pic>
        <p:sp>
          <p:nvSpPr>
            <p:cNvPr id="30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 bwMode="auto">
            <a:xfrm>
              <a:off x="4999322" y="3483321"/>
              <a:ext cx="3111604" cy="431800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GB" sz="4800" b="1" dirty="0" err="1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longst</a:t>
              </a:r>
              <a:endParaRPr lang="en-GB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70" y="3754885"/>
            <a:ext cx="1997134" cy="2917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227397"/>
            <a:ext cx="2570320" cy="10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243"/>
          <a:stretch/>
        </p:blipFill>
        <p:spPr>
          <a:xfrm>
            <a:off x="4305041" y="1643338"/>
            <a:ext cx="2900851" cy="4734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2"/>
          <a:stretch/>
        </p:blipFill>
        <p:spPr>
          <a:xfrm>
            <a:off x="1795221" y="1642743"/>
            <a:ext cx="2839191" cy="47351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4361" y="5759159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4535786"/>
            <a:ext cx="7839075" cy="1677688"/>
          </a:xfrm>
          <a:prstGeom prst="roundRect">
            <a:avLst>
              <a:gd name="adj" fmla="val 70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“Time f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 next lesson to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commence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Take your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positions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tman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will demonstrate what to do,” ann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nced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voice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from the sp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at’s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tman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 I got his c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my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magazine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He is the one I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ed you,” said Kit en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usiastically to Sam.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B67FE96D-F570-47E3-83AB-479E9F10E906}"/>
              </a:ext>
            </a:extLst>
          </p:cNvPr>
          <p:cNvSpPr/>
          <p:nvPr/>
        </p:nvSpPr>
        <p:spPr>
          <a:xfrm rot="7906188">
            <a:off x="1022940" y="4552695"/>
            <a:ext cx="382569" cy="39689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79770" y="5150796"/>
            <a:ext cx="0" cy="859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55260" y="5759159"/>
            <a:ext cx="0" cy="859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4224" y="6054006"/>
            <a:ext cx="0" cy="859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B67FE96D-F570-47E3-83AB-479E9F10E906}"/>
              </a:ext>
            </a:extLst>
          </p:cNvPr>
          <p:cNvSpPr/>
          <p:nvPr/>
        </p:nvSpPr>
        <p:spPr>
          <a:xfrm rot="7906188">
            <a:off x="5443911" y="4641807"/>
            <a:ext cx="274993" cy="28529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0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84213" y="1338263"/>
            <a:ext cx="7775575" cy="144115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Sam looks puzzled. If his name is 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Cheetman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, he must be a cheat!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Look at the picture. What is she thinking? Write a sentence to match.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44" y="2571184"/>
            <a:ext cx="2752530" cy="6025080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Sentence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0" name="Kit's teachings"/>
          <p:cNvGrpSpPr>
            <a:grpSpLocks/>
          </p:cNvGrpSpPr>
          <p:nvPr/>
        </p:nvGrpSpPr>
        <p:grpSpPr bwMode="auto">
          <a:xfrm>
            <a:off x="720725" y="5157788"/>
            <a:ext cx="4464050" cy="1008062"/>
            <a:chOff x="683568" y="5157192"/>
            <a:chExt cx="4464496" cy="1008112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xmlns="" id="{609CDF5D-F034-46B3-9510-21EA080CF73B}"/>
                </a:ext>
              </a:extLst>
            </p:cNvPr>
            <p:cNvSpPr/>
            <p:nvPr/>
          </p:nvSpPr>
          <p:spPr>
            <a:xfrm>
              <a:off x="1475810" y="5517572"/>
              <a:ext cx="3672254" cy="431821"/>
            </a:xfrm>
            <a:prstGeom prst="roundRect">
              <a:avLst>
                <a:gd name="adj" fmla="val 50000"/>
              </a:avLst>
            </a:prstGeom>
            <a:solidFill>
              <a:srgbClr val="FAB00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chemeClr val="bg1"/>
                  </a:solidFill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C0D6527-B0DA-4A00-9208-82A7E9075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1"/>
              </a:solidFill>
            </a:ln>
          </p:spPr>
        </p:pic>
      </p:grpSp>
      <p:sp>
        <p:nvSpPr>
          <p:cNvPr id="13" name="Kit's teaching bubble">
            <a:extLst>
              <a:ext uri="{FF2B5EF4-FFF2-40B4-BE49-F238E27FC236}">
                <a16:creationId xmlns:a16="http://schemas.microsoft.com/office/drawing/2014/main" xmlns="" id="{B250C7C4-4936-42BB-A175-998F415F4CE4}"/>
              </a:ext>
            </a:extLst>
          </p:cNvPr>
          <p:cNvSpPr/>
          <p:nvPr/>
        </p:nvSpPr>
        <p:spPr>
          <a:xfrm>
            <a:off x="1481962" y="4653756"/>
            <a:ext cx="3968224" cy="782638"/>
          </a:xfrm>
          <a:prstGeom prst="wedgeRoundRectCallout">
            <a:avLst>
              <a:gd name="adj1" fmla="val -40712"/>
              <a:gd name="adj2" fmla="val 67726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‘Show Suggestion’ to see a suggested sentence for the picture.</a:t>
            </a:r>
          </a:p>
        </p:txBody>
      </p:sp>
      <p:sp>
        <p:nvSpPr>
          <p:cNvPr id="14" name="Close bubble">
            <a:extLst>
              <a:ext uri="{FF2B5EF4-FFF2-40B4-BE49-F238E27FC236}">
                <a16:creationId xmlns:a16="http://schemas.microsoft.com/office/drawing/2014/main" xmlns="" id="{48FF1DDD-DDC2-40AB-AF1C-61F2EF72D0B9}"/>
              </a:ext>
            </a:extLst>
          </p:cNvPr>
          <p:cNvSpPr/>
          <p:nvPr/>
        </p:nvSpPr>
        <p:spPr>
          <a:xfrm>
            <a:off x="5272686" y="4572000"/>
            <a:ext cx="282575" cy="280988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455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26628" name="Show button"/>
          <p:cNvGrpSpPr>
            <a:grpSpLocks/>
          </p:cNvGrpSpPr>
          <p:nvPr/>
        </p:nvGrpSpPr>
        <p:grpSpPr bwMode="auto">
          <a:xfrm>
            <a:off x="6915150" y="5534025"/>
            <a:ext cx="1498600" cy="666750"/>
            <a:chOff x="6914614" y="5534675"/>
            <a:chExt cx="1499293" cy="666848"/>
          </a:xfrm>
        </p:grpSpPr>
        <p:sp>
          <p:nvSpPr>
            <p:cNvPr id="13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0" name="Rectangle: Rounded Corners 63">
            <a:extLst>
              <a:ext uri="{FF2B5EF4-FFF2-40B4-BE49-F238E27FC236}">
                <a16:creationId xmlns:a16="http://schemas.microsoft.com/office/drawing/2014/main" xmlns="" id="{9030A71C-45CE-4582-977F-2636F0C6CD55}"/>
              </a:ext>
            </a:extLst>
          </p:cNvPr>
          <p:cNvSpPr/>
          <p:nvPr/>
        </p:nvSpPr>
        <p:spPr bwMode="auto">
          <a:xfrm>
            <a:off x="755650" y="775613"/>
            <a:ext cx="7658099" cy="147365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Is </a:t>
            </a:r>
            <a:r>
              <a:rPr lang="en-GB" sz="3200" dirty="0" err="1">
                <a:solidFill>
                  <a:schemeClr val="tx1"/>
                </a:solidFill>
              </a:rPr>
              <a:t>cheetman</a:t>
            </a:r>
            <a:r>
              <a:rPr lang="en-GB" sz="3200" dirty="0">
                <a:solidFill>
                  <a:schemeClr val="tx1"/>
                </a:solidFill>
              </a:rPr>
              <a:t> the loudest and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quickest or is he a cheater?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53264" y="1449936"/>
            <a:ext cx="4643777" cy="522457"/>
            <a:chOff x="1482797" y="1714123"/>
            <a:chExt cx="4644538" cy="521876"/>
          </a:xfrm>
        </p:grpSpPr>
        <p:sp>
          <p:nvSpPr>
            <p:cNvPr id="16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2266390" y="1714124"/>
              <a:ext cx="318559" cy="456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1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1854090" y="1714123"/>
              <a:ext cx="347715" cy="4566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5310853" y="2190331"/>
              <a:ext cx="318559" cy="456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5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4523480" y="1714123"/>
              <a:ext cx="378981" cy="4566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5187896" y="1714123"/>
              <a:ext cx="441516" cy="4566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1482797" y="2189926"/>
              <a:ext cx="410248" cy="4607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9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2049381" y="2190331"/>
              <a:ext cx="352878" cy="456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0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3077271" y="2190331"/>
              <a:ext cx="308759" cy="456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4869337" y="2190331"/>
              <a:ext cx="379179" cy="456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3" name="Rectangle: Rounded Corners 44">
              <a:extLst>
                <a:ext uri="{FF2B5EF4-FFF2-40B4-BE49-F238E27FC236}">
                  <a16:creationId xmlns:a16="http://schemas.microsoft.com/office/drawing/2014/main" xmlns="" id="{C52E1656-1F3F-486B-95C7-958ECF3FB969}"/>
                </a:ext>
              </a:extLst>
            </p:cNvPr>
            <p:cNvSpPr/>
            <p:nvPr/>
          </p:nvSpPr>
          <p:spPr bwMode="auto">
            <a:xfrm>
              <a:off x="5844341" y="2190331"/>
              <a:ext cx="282994" cy="456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1" name="Sound Buttons">
            <a:extLst>
              <a:ext uri="{FF2B5EF4-FFF2-40B4-BE49-F238E27FC236}">
                <a16:creationId xmlns:a16="http://schemas.microsoft.com/office/drawing/2014/main" xmlns="" id="{FF2B17B6-EB20-4042-B0A2-3C6CF20131EC}"/>
              </a:ext>
            </a:extLst>
          </p:cNvPr>
          <p:cNvSpPr/>
          <p:nvPr/>
        </p:nvSpPr>
        <p:spPr>
          <a:xfrm>
            <a:off x="755650" y="5651500"/>
            <a:ext cx="2644775" cy="4318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8"/>
          <a:stretch/>
        </p:blipFill>
        <p:spPr>
          <a:xfrm>
            <a:off x="3547540" y="2006221"/>
            <a:ext cx="2102439" cy="43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243"/>
          <a:stretch/>
        </p:blipFill>
        <p:spPr>
          <a:xfrm>
            <a:off x="4305041" y="1643338"/>
            <a:ext cx="2900851" cy="4734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2"/>
          <a:stretch/>
        </p:blipFill>
        <p:spPr>
          <a:xfrm>
            <a:off x="1795221" y="1642743"/>
            <a:ext cx="2839191" cy="47351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4361" y="5759159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4535786"/>
            <a:ext cx="7839075" cy="1677688"/>
          </a:xfrm>
          <a:prstGeom prst="roundRect">
            <a:avLst>
              <a:gd name="adj" fmla="val 70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“Is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tman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chea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t? Is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at why he is called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tman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?” asked Sam to Kit.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“No!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Superheroes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do not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chea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t. They have magic p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ower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s. He is called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tman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because he is fast like a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tah!” repl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Kit,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laughing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66335" y="4856205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54411" y="4856205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1989" y="4856205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16811" y="5469191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6926" y="5762301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71535" y="6067167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B67FE96D-F570-47E3-83AB-479E9F10E906}"/>
              </a:ext>
            </a:extLst>
          </p:cNvPr>
          <p:cNvSpPr/>
          <p:nvPr/>
        </p:nvSpPr>
        <p:spPr>
          <a:xfrm rot="7906188">
            <a:off x="4832016" y="5546186"/>
            <a:ext cx="291605" cy="302526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839965" y="5469191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27" name="Oval 26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4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rcRect/>
            <a:stretch>
              <a:fillRect l="-30203" t="-30202" r="2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6" y="2344012"/>
            <a:ext cx="4715753" cy="394708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184089" y="1424846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4361" y="1706694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803739"/>
            <a:ext cx="7839075" cy="1357269"/>
          </a:xfrm>
          <a:prstGeom prst="roundRect">
            <a:avLst>
              <a:gd name="adj" fmla="val 99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tman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was st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at the front of the hall. He was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ev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yone h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position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themselves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before st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run.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“Rememb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the more focused you are,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greater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you will succ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d,” called out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tman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89312" y="1087416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06934" y="1130665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1989" y="803740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16811" y="1416726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71535" y="2014702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39965" y="1416726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27" name="Oval 26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376494" y="2014702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3" y="1630959"/>
            <a:ext cx="1907911" cy="2817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90" y="1813523"/>
            <a:ext cx="1945190" cy="2866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487344" y="2376566"/>
            <a:ext cx="2677842" cy="3273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29" y="2990154"/>
            <a:ext cx="2010847" cy="2331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01" y="2990154"/>
            <a:ext cx="1890944" cy="2331444"/>
          </a:xfrm>
          <a:prstGeom prst="rect">
            <a:avLst/>
          </a:prstGeom>
        </p:spPr>
      </p:pic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5149508"/>
            <a:ext cx="7839075" cy="1063966"/>
          </a:xfrm>
          <a:prstGeom prst="roundRect">
            <a:avLst>
              <a:gd name="adj" fmla="val 70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Kit, Sam and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other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superheroes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ted to run. Kit and Sam could not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believe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what was happeni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Their f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med to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move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at su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incredible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sp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d.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06757" y="5755808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3276" y="6067167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27" name="Oval 26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62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316163"/>
            <a:ext cx="23876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3F41F131-55D5-471D-AD1B-E4F88D99453C}"/>
              </a:ext>
            </a:extLst>
          </p:cNvPr>
          <p:cNvSpPr/>
          <p:nvPr/>
        </p:nvSpPr>
        <p:spPr>
          <a:xfrm>
            <a:off x="814388" y="1052513"/>
            <a:ext cx="7515225" cy="936625"/>
          </a:xfrm>
          <a:prstGeom prst="roundRect">
            <a:avLst>
              <a:gd name="adj" fmla="val 75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Today, we are learning to spell words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that end in -</a:t>
            </a:r>
            <a:r>
              <a:rPr lang="en-GB" sz="2400" b="1" dirty="0">
                <a:solidFill>
                  <a:schemeClr val="tx1"/>
                </a:solidFill>
              </a:rPr>
              <a:t>est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7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3" y="1630959"/>
            <a:ext cx="1907911" cy="28172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90" y="1813523"/>
            <a:ext cx="1945190" cy="2866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487344" y="2376566"/>
            <a:ext cx="2677842" cy="32738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29" y="2990154"/>
            <a:ext cx="2010847" cy="23314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01" y="2990154"/>
            <a:ext cx="1890944" cy="2331444"/>
          </a:xfrm>
          <a:prstGeom prst="rect">
            <a:avLst/>
          </a:prstGeom>
        </p:spPr>
      </p:pic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647700" y="5064369"/>
            <a:ext cx="7839075" cy="1149105"/>
          </a:xfrm>
          <a:prstGeom prst="roundRect">
            <a:avLst>
              <a:gd name="adj" fmla="val 70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They had nev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able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run as fast as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is in all of their lives.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am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Chee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tg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ir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ted Sam to Kit. “I am the fastest g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l ev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Kit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giggled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What was goi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happen next?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B67FE96D-F570-47E3-83AB-479E9F10E906}"/>
              </a:ext>
            </a:extLst>
          </p:cNvPr>
          <p:cNvSpPr/>
          <p:nvPr/>
        </p:nvSpPr>
        <p:spPr>
          <a:xfrm rot="7906188">
            <a:off x="7767047" y="5213178"/>
            <a:ext cx="275090" cy="28539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84089" y="5477311"/>
            <a:ext cx="0" cy="78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03395" y="5742714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3276" y="6067167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20417" y="5742714"/>
            <a:ext cx="0" cy="864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27" name="Oval 26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6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0" y="627524"/>
            <a:ext cx="31480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1763713" y="549275"/>
            <a:ext cx="6913562" cy="993775"/>
          </a:xfrm>
        </p:spPr>
        <p:txBody>
          <a:bodyPr/>
          <a:lstStyle/>
          <a:p>
            <a:pPr algn="ctr" eaLnBrk="1" hangingPunct="1"/>
            <a:r>
              <a:rPr lang="en-GB" altLang="en-US"/>
              <a:t>Today, we have learnt…</a:t>
            </a:r>
            <a:endParaRPr lang="en-GB" altLang="en-US" b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015C4B-4D49-4CDB-BF1B-82022CB223BA}"/>
              </a:ext>
            </a:extLst>
          </p:cNvPr>
          <p:cNvSpPr txBox="1">
            <a:spLocks/>
          </p:cNvSpPr>
          <p:nvPr/>
        </p:nvSpPr>
        <p:spPr bwMode="auto">
          <a:xfrm>
            <a:off x="2230437" y="2968324"/>
            <a:ext cx="6913563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800" b="0" dirty="0"/>
              <a:t>Adding</a:t>
            </a:r>
          </a:p>
          <a:p>
            <a:pPr algn="ctr" eaLnBrk="1" hangingPunct="1">
              <a:defRPr/>
            </a:pPr>
            <a:r>
              <a:rPr lang="en-GB" altLang="en-US" sz="9600" dirty="0">
                <a:latin typeface="+mn-lt"/>
              </a:rPr>
              <a:t>-</a:t>
            </a:r>
            <a:r>
              <a:rPr lang="en-GB" altLang="en-US" sz="9600" dirty="0" err="1">
                <a:latin typeface="+mn-lt"/>
              </a:rPr>
              <a:t>est</a:t>
            </a:r>
            <a:endParaRPr lang="en-GB" altLang="en-US" sz="4800" b="0" dirty="0">
              <a:latin typeface="+mn-lt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xmlns="" id="{D106C8EB-9F80-4C8B-8855-A68A78CF0214}"/>
              </a:ext>
            </a:extLst>
          </p:cNvPr>
          <p:cNvSpPr/>
          <p:nvPr/>
        </p:nvSpPr>
        <p:spPr>
          <a:xfrm>
            <a:off x="3167063" y="5681663"/>
            <a:ext cx="4106862" cy="436562"/>
          </a:xfrm>
          <a:prstGeom prst="roundRect">
            <a:avLst>
              <a:gd name="adj" fmla="val 10033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adventure continues next lesson!</a:t>
            </a:r>
          </a:p>
        </p:txBody>
      </p:sp>
    </p:spTree>
    <p:extLst>
      <p:ext uri="{BB962C8B-B14F-4D97-AF65-F5344CB8AC3E}">
        <p14:creationId xmlns:p14="http://schemas.microsoft.com/office/powerpoint/2010/main" val="39857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93863"/>
            <a:ext cx="2381250" cy="80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">
            <a:extLst>
              <a:ext uri="{FF2B5EF4-FFF2-40B4-BE49-F238E27FC236}">
                <a16:creationId xmlns:a16="http://schemas.microsoft.com/office/drawing/2014/main" xmlns="" id="{AB6F159F-735F-465C-A86F-7DB4A3AA22C9}"/>
              </a:ext>
            </a:extLst>
          </p:cNvPr>
          <p:cNvSpPr/>
          <p:nvPr/>
        </p:nvSpPr>
        <p:spPr>
          <a:xfrm>
            <a:off x="827088" y="836613"/>
            <a:ext cx="6262687" cy="954865"/>
          </a:xfrm>
          <a:prstGeom prst="wedgeRoundRectCallout">
            <a:avLst>
              <a:gd name="adj1" fmla="val 38751"/>
              <a:gd name="adj2" fmla="val 684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reading some of this week’s focus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words that end in -</a:t>
            </a:r>
            <a:r>
              <a:rPr lang="en-GB" b="1" dirty="0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3C4F84-FA27-4D93-B7AC-01BFD66D1E25}"/>
              </a:ext>
            </a:extLst>
          </p:cNvPr>
          <p:cNvSpPr txBox="1"/>
          <p:nvPr/>
        </p:nvSpPr>
        <p:spPr>
          <a:xfrm>
            <a:off x="2263221" y="2231728"/>
            <a:ext cx="263875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loudest</a:t>
            </a:r>
            <a:endParaRPr lang="en-GB" sz="6000" b="1" dirty="0">
              <a:ln w="12700">
                <a:solidFill>
                  <a:sysClr val="windowText" lastClr="000000"/>
                </a:solidFill>
              </a:ln>
              <a:solidFill>
                <a:srgbClr val="FAB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3C4F84-FA27-4D93-B7AC-01BFD66D1E25}"/>
              </a:ext>
            </a:extLst>
          </p:cNvPr>
          <p:cNvSpPr txBox="1"/>
          <p:nvPr/>
        </p:nvSpPr>
        <p:spPr>
          <a:xfrm>
            <a:off x="1554482" y="3189738"/>
            <a:ext cx="4056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dirty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freshest</a:t>
            </a:r>
            <a:endParaRPr lang="en-GB" sz="6000" b="1" dirty="0">
              <a:ln w="12700">
                <a:solidFill>
                  <a:sysClr val="windowText" lastClr="000000"/>
                </a:solidFill>
              </a:ln>
              <a:solidFill>
                <a:srgbClr val="FAB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3C4F84-FA27-4D93-B7AC-01BFD66D1E25}"/>
              </a:ext>
            </a:extLst>
          </p:cNvPr>
          <p:cNvSpPr txBox="1"/>
          <p:nvPr/>
        </p:nvSpPr>
        <p:spPr>
          <a:xfrm>
            <a:off x="2060289" y="4113068"/>
            <a:ext cx="3026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dirty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quickest</a:t>
            </a:r>
            <a:endParaRPr lang="en-GB" sz="6000" b="1" dirty="0">
              <a:ln w="12700">
                <a:solidFill>
                  <a:sysClr val="windowText" lastClr="000000"/>
                </a:solidFill>
              </a:ln>
              <a:solidFill>
                <a:srgbClr val="FAB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3C4F84-FA27-4D93-B7AC-01BFD66D1E25}"/>
              </a:ext>
            </a:extLst>
          </p:cNvPr>
          <p:cNvSpPr txBox="1"/>
          <p:nvPr/>
        </p:nvSpPr>
        <p:spPr>
          <a:xfrm>
            <a:off x="2060289" y="5003113"/>
            <a:ext cx="304461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coldest</a:t>
            </a:r>
            <a:endParaRPr lang="en-GB" sz="6000" b="1" dirty="0">
              <a:ln w="12700">
                <a:solidFill>
                  <a:sysClr val="windowText" lastClr="000000"/>
                </a:solidFill>
              </a:ln>
              <a:solidFill>
                <a:srgbClr val="FA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Speech Bubble">
            <a:extLst>
              <a:ext uri="{FF2B5EF4-FFF2-40B4-BE49-F238E27FC236}">
                <a16:creationId xmlns:a16="http://schemas.microsoft.com/office/drawing/2014/main" xmlns="" id="{B0B7B95A-4D9B-484D-93D8-87A0FF6B90DC}"/>
              </a:ext>
            </a:extLst>
          </p:cNvPr>
          <p:cNvSpPr/>
          <p:nvPr/>
        </p:nvSpPr>
        <p:spPr>
          <a:xfrm>
            <a:off x="2339975" y="898525"/>
            <a:ext cx="5545138" cy="1008063"/>
          </a:xfrm>
          <a:prstGeom prst="wedgeRoundRectCallout">
            <a:avLst>
              <a:gd name="adj1" fmla="val -52474"/>
              <a:gd name="adj2" fmla="val 8735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Watch the magic pencil write the words.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Can you join in?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092325"/>
            <a:ext cx="43957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401763"/>
            <a:ext cx="153035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3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F21931-038E-4846-96B4-054DB145BBBF}"/>
              </a:ext>
            </a:extLst>
          </p:cNvPr>
          <p:cNvSpPr txBox="1"/>
          <p:nvPr/>
        </p:nvSpPr>
        <p:spPr>
          <a:xfrm>
            <a:off x="543757" y="1916252"/>
            <a:ext cx="7040710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loudest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58" y="1397000"/>
            <a:ext cx="1296987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Write Action"/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3323" name="Write action"/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8" name="Rectangle: Rounded Corners 12">
                <a:extLst>
                  <a:ext uri="{FF2B5EF4-FFF2-40B4-BE49-F238E27FC236}">
                    <a16:creationId xmlns:a16="http://schemas.microsoft.com/office/drawing/2014/main" xmlns="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/>
                  <a:t>Play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8AACD1DB-F3E2-48FF-A4D2-1D79EC5D1DD8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332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34" name="Oval 33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26" y="2382826"/>
            <a:ext cx="710150" cy="7079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16" y="2821129"/>
            <a:ext cx="710150" cy="707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3" y="1859120"/>
            <a:ext cx="710150" cy="7079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9" y="2336170"/>
            <a:ext cx="710150" cy="7079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08" y="2403342"/>
            <a:ext cx="710150" cy="707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84" y="2440091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75" y="2065816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62" y="2382827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033 0.17615 C -0.0033 0.17662 -0.00034 0.19212 0.00348 0.19305 C 0.00729 0.19375 0.01111 0.19189 0.01493 0.19143 C 0.01945 0.18935 0.01754 0.19097 0.02084 0.1868 " pathEditMode="relative" rAng="0" ptsTypes="AAAAA">
                                      <p:cBhvr>
                                        <p:cTn id="1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0.00023 C -0.00503 -1.11111E-6 -0.01007 0.00023 -0.0151 0.00046 C -0.01562 0.00046 -0.01615 0.00093 -0.01667 0.00116 C -0.01719 0.00139 -0.01753 0.00208 -0.01805 0.00232 C -0.01892 0.00301 -0.01996 0.00301 -0.02083 0.0037 C -0.02986 0.01158 -0.02014 0.00347 -0.02517 0.00695 C -0.02569 0.00718 -0.02604 0.00787 -0.02656 0.0081 C -0.02708 0.00833 -0.0276 0.00833 -0.02795 0.0088 C -0.02899 0.00949 -0.0309 0.01134 -0.0309 0.01158 C -0.03108 0.01181 -0.03142 0.0125 -0.03177 0.0132 C -0.03299 0.01505 -0.03316 0.01505 -0.03455 0.0162 C -0.0349 0.0169 -0.03524 0.01759 -0.03559 0.01829 C -0.03594 0.01875 -0.03663 0.01875 -0.03698 0.01945 C -0.03733 0.02014 -0.03715 0.0213 -0.0375 0.02199 C -0.03802 0.02338 -0.03906 0.02431 -0.03941 0.0257 L -0.0408 0.03148 C -0.04097 0.03218 -0.04115 0.03264 -0.04132 0.03333 C -0.04236 0.03935 -0.04167 0.03681 -0.04323 0.04097 C -0.04323 0.04468 -0.04358 0.04861 -0.04358 0.05232 C -0.04392 0.05926 -0.04375 0.06528 -0.04462 0.07199 C -0.04462 0.07269 -0.04496 0.07361 -0.04496 0.07454 C -0.04496 0.08056 -0.04479 0.08658 -0.04462 0.09283 C -0.04444 0.09375 -0.04444 0.09491 -0.0441 0.09583 C -0.04392 0.09653 -0.0434 0.09722 -0.04323 0.09769 C -0.04305 0.09884 -0.04288 0.1 -0.04271 0.10093 C -0.04236 0.10232 -0.04201 0.10347 -0.04167 0.10486 C -0.04062 0.11111 -0.04115 0.1081 -0.03976 0.11366 C -0.03976 0.11412 -0.03958 0.11505 -0.03941 0.11551 C -0.03906 0.1162 -0.03871 0.11667 -0.03837 0.11736 C -0.03698 0.12107 -0.03924 0.11759 -0.03646 0.12107 C -0.03559 0.12523 -0.03698 0.1213 -0.0342 0.12361 C -0.03368 0.12408 -0.03368 0.125 -0.03316 0.1257 C -0.03125 0.12778 -0.0316 0.12616 -0.02986 0.12755 C -0.02882 0.12824 -0.02812 0.12963 -0.02708 0.13009 C -0.02465 0.13079 -0.02569 0.13033 -0.02378 0.13125 C -0.02205 0.13357 -0.02344 0.13195 -0.02031 0.1331 C -0.01458 0.13542 -0.02101 0.13403 -0.01285 0.13519 L 0.00764 0.13449 C 0.00885 0.13426 0.01024 0.13426 0.01146 0.1338 C 0.01181 0.13357 0.01198 0.13287 0.01233 0.13264 C 0.01354 0.13195 0.01493 0.13171 0.01615 0.13125 C 0.01858 0.13056 0.01736 0.13102 0.01945 0.13009 L 0.02222 0.12755 C 0.02274 0.12708 0.02326 0.12685 0.02379 0.12616 C 0.02604 0.12315 0.02483 0.12431 0.02708 0.12245 C 0.02917 0.11806 0.02813 0.11968 0.02986 0.11736 C 0.03004 0.11644 0.03004 0.11574 0.03038 0.11482 C 0.03056 0.11435 0.03108 0.11412 0.03125 0.11366 C 0.03472 0.10764 0.03177 0.11181 0.03455 0.10787 C 0.03629 0.10093 0.03368 0.11158 0.03611 0.10417 C 0.03646 0.10301 0.03663 0.10162 0.03698 0.10023 L 0.0375 0.09838 C 0.03767 0.09769 0.03785 0.09722 0.03802 0.09653 C 0.03802 0.0956 0.0382 0.09491 0.03837 0.09398 C 0.03872 0.09283 0.03941 0.09028 0.03941 0.09051 C 0.03958 0.08889 0.03993 0.08773 0.03993 0.08634 C 0.03993 0.07593 0.03958 0.06528 0.03941 0.05486 C 0.03941 0.0537 0.03802 0.04884 0.03802 0.04861 C 0.03785 0.04792 0.03767 0.04722 0.0375 0.04653 C 0.03715 0.04607 0.03681 0.04537 0.03646 0.04468 C 0.03611 0.04352 0.03594 0.04213 0.03559 0.04097 L 0.03507 0.03912 C 0.0349 0.03843 0.03472 0.03773 0.03455 0.03727 C 0.03455 0.03634 0.03438 0.03542 0.0342 0.03472 C 0.03368 0.03333 0.03299 0.03241 0.03229 0.03148 L 0.03125 0.02778 C 0.03108 0.02708 0.03108 0.02639 0.0309 0.0257 L 0.02986 0.02384 C 0.02969 0.02315 0.02969 0.02222 0.02934 0.0213 C 0.02899 0.0206 0.02847 0.02014 0.02795 0.01945 C 0.0276 0.01898 0.02743 0.01806 0.02708 0.01759 C 0.02622 0.0162 0.0257 0.01597 0.02465 0.01505 C 0.02431 0.01435 0.02413 0.01366 0.02379 0.0132 C 0.01979 0.00857 0.02222 0.01181 0.01945 0.00995 C 0.0158 0.00764 0.02014 0.00972 0.01667 0.0081 C 0.01632 0.00787 0.01389 0.00533 0.01337 0.00486 C 0.01233 0.0044 0.01146 0.00417 0.01042 0.0037 C 0.0099 0.00347 0.00955 0.00324 0.00903 0.00301 C 0.00833 0.00255 0.00781 0.00208 0.00712 0.00185 C 0.00625 0.00139 0.00521 0.00093 0.00434 0.00046 L -5.55556E-7 -1.11111E-6 Z " pathEditMode="relative" rAng="0" ptsTypes="AAAAAAAAAAAAAAAAAAAAAAAAAAAAAAAAAAAA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00087 0.09746 L 0.00365 0.12107 L 0.02309 0.12732 L 0.04444 0.11482 L 0.06927 0.08519 L 0.07118 0.00487 L 0.0684 0.11482 L 0.07674 0.12477 L 0.09253 0.12223 " pathEditMode="relative" rAng="0" ptsTypes="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1944 -0.00856 C -0.02222 -0.0081 -0.025 -0.00833 -0.02778 -0.0074 C -0.02882 -0.00694 -0.02951 -0.00555 -0.03055 -0.00486 C -0.03142 -0.00416 -0.03246 -0.00416 -0.03333 -0.0037 C -0.03524 -0.00208 -0.03698 -0.00023 -0.03889 0.00139 L -0.04166 0.00371 L -0.04444 0.00625 C -0.04496 0.00741 -0.04548 0.0088 -0.04618 0.00996 C -0.05156 0.01875 -0.04427 0.00463 -0.05 0.01621 C -0.05225 0.025 -0.05069 0.0213 -0.05364 0.02732 C -0.05399 0.03102 -0.05468 0.03797 -0.05555 0.04213 C -0.05555 0.04236 -0.05781 0.05139 -0.05833 0.05324 C -0.05868 0.0544 -0.05903 0.05556 -0.0592 0.05695 L -0.06007 0.06181 C -0.05989 0.06667 -0.05972 0.07176 -0.0592 0.07662 C -0.05903 0.07778 -0.0585 0.07894 -0.05833 0.08033 C -0.05573 0.09422 -0.05955 0.07801 -0.05555 0.09398 L -0.05451 0.09769 C -0.05434 0.09885 -0.05451 0.10047 -0.05364 0.10139 L -0.05087 0.10371 C -0.05052 0.1051 -0.05069 0.10672 -0.05 0.10741 C -0.04843 0.10903 -0.04618 0.10903 -0.04444 0.10996 L -0.04166 0.11111 C -0.04062 0.11158 -0.03975 0.11204 -0.03889 0.1125 C -0.03767 0.11273 -0.03628 0.1132 -0.03507 0.11366 C -0.0342 0.11389 -0.03333 0.11482 -0.03229 0.11482 C -0.03021 0.11505 -0.02812 0.11482 -0.02587 0.11482 L -0.00729 0.1088 C 0.00278 0.09931 -0.00173 0.10162 0.00469 0.09885 C 0.00556 0.09769 0.00643 0.0963 0.00747 0.09514 C 0.00834 0.09422 0.00955 0.09375 0.01025 0.0926 C 0.01337 0.08866 0.01077 0.08889 0.01302 0.08889 L 0.0158 0.07408 L 0.01945 -0.07754 L 0.01667 0.10371 C 0.01979 0.10949 0.02014 0.11204 0.02413 0.11482 C 0.025 0.11551 0.02604 0.11574 0.02691 0.11621 C 0.02952 0.11574 0.0349 0.11574 0.03802 0.11366 C 0.03837 0.11343 0.03872 0.11273 0.03907 0.1125 " pathEditMode="relative" rAng="0" ptsTypes="AAAAAAAAAAAAAAAAAAAAAAAAAAAAAAAAAAAAAAAA">
                                      <p:cBhvr>
                                        <p:cTn id="49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2.22222E-6 0.00023 C 0.00712 -0.00115 0.00156 -0.00023 0.00712 -0.00139 C 0.00816 -0.00162 0.0092 -0.00162 0.01042 -0.00208 C 0.01198 -0.00231 0.01354 -0.00254 0.01511 -0.00324 C 0.01597 -0.0037 0.01702 -0.0044 0.01788 -0.0044 L 0.0217 -0.00509 L 0.02604 -0.00694 C 0.02639 -0.00717 0.02691 -0.00764 0.02743 -0.00764 C 0.0283 -0.00787 0.03021 -0.00833 0.03125 -0.00902 C 0.0316 -0.00926 0.03212 -0.00995 0.03264 -0.01018 C 0.03316 -0.01065 0.03386 -0.01065 0.03455 -0.01088 C 0.0349 -0.01111 0.03542 -0.01134 0.03594 -0.01157 C 0.03681 -0.01227 0.03768 -0.01342 0.03872 -0.01389 C 0.03924 -0.01412 0.03976 -0.01435 0.04011 -0.01458 C 0.04445 -0.01782 0.04167 -0.01597 0.04445 -0.01898 C 0.04479 -0.01944 0.04549 -0.0199 0.04584 -0.02037 C 0.04653 -0.02106 0.04775 -0.02291 0.04775 -0.02268 C 0.04792 -0.02361 0.04792 -0.02453 0.04827 -0.02546 C 0.04983 -0.03032 0.04861 -0.0243 0.04966 -0.02916 C 0.05 -0.03078 0.05035 -0.0324 0.05052 -0.03426 C 0.05087 -0.0368 0.05104 -0.03935 0.05156 -0.0419 C 0.05156 -0.04236 0.05191 -0.04305 0.05209 -0.04375 C 0.05191 -0.04884 0.05191 -0.0537 0.05156 -0.05879 C 0.05139 -0.06018 0.05052 -0.06319 0.04966 -0.06458 C 0.04931 -0.06504 0.04861 -0.06527 0.04827 -0.06574 C 0.04775 -0.06643 0.0474 -0.06736 0.04688 -0.06759 C 0.04584 -0.06828 0.04497 -0.06852 0.04393 -0.06898 L 0.04115 -0.07014 C 0.04063 -0.07037 0.04011 -0.07083 0.03976 -0.07083 C 0.03438 -0.07176 0.03716 -0.07129 0.03125 -0.07199 C 0.02743 -0.07176 0.02396 -0.07199 0.02031 -0.07083 C 0.01979 -0.0706 0.01927 -0.07037 0.01893 -0.07014 C 0.01806 -0.0699 0.01736 -0.0699 0.0165 -0.06967 C 0.01528 -0.06921 0.01268 -0.06828 0.01268 -0.06805 C 0.01233 -0.06782 0.01216 -0.06736 0.01181 -0.06713 C 0.01094 -0.06643 0.00816 -0.06597 0.00747 -0.06574 C 0.00347 -0.06389 0.00834 -0.06643 0.00521 -0.06389 C 0.00469 -0.06365 0.00417 -0.06342 0.00365 -0.06319 C 0.0033 -0.06273 0.00278 -0.06227 0.00226 -0.06203 C 0.00174 -0.06157 0.00104 -0.06134 0.00035 -0.06065 C -0.00034 -0.05995 -0.00069 -0.05879 -0.00156 -0.0581 L -0.00295 -0.05694 C -0.00538 -0.05185 -0.00208 -0.0581 -0.00521 -0.0537 C -0.00607 -0.05277 -0.00659 -0.05069 -0.00712 -0.0493 C -0.00868 -0.04583 -0.0085 -0.04629 -0.01007 -0.04421 C -0.01024 -0.04259 -0.01076 -0.04097 -0.01094 -0.03935 C -0.01163 -0.03379 -0.01128 -0.0368 -0.0118 -0.03032 C -0.0118 -0.0169 -0.0118 -0.00347 -0.01146 0.00996 C -0.01128 0.01412 -0.01146 0.01829 -0.01041 0.02199 C -0.00989 0.02408 -0.00989 0.02431 -0.00955 0.02639 C -0.00937 0.02755 -0.0092 0.02848 -0.00903 0.02963 C -0.00885 0.03079 -0.00833 0.03218 -0.00816 0.03334 C -0.00798 0.03403 -0.00746 0.0382 -0.00712 0.03912 C -0.00694 0.03982 -0.00659 0.04028 -0.00625 0.04098 C -0.00607 0.04167 -0.0059 0.04236 -0.00573 0.04283 C -0.00521 0.04468 -0.00434 0.04653 -0.0033 0.04792 C -0.00295 0.04838 -0.00243 0.04861 -0.00191 0.04908 C -0.00156 0.04954 -0.00139 0.05023 -0.00104 0.05047 C 0.00052 0.05139 0.00209 0.05185 0.00365 0.05232 C 0.00504 0.05278 0.00573 0.05348 0.00712 0.05371 C 0.00868 0.05394 0.01059 0.05394 0.01233 0.05417 C 0.01268 0.0544 0.0132 0.05463 0.01372 0.05486 C 0.01493 0.05533 0.01754 0.05579 0.01893 0.05625 C 0.02153 0.05579 0.0224 0.05579 0.02448 0.05486 C 0.02552 0.0544 0.02639 0.05371 0.02743 0.05371 L 0.0316 0.05301 C 0.03386 0.05255 0.0382 0.05162 0.0382 0.05185 C 0.03906 0.05139 0.03976 0.0507 0.04063 0.05047 C 0.04167 0.05 0.04375 0.05 0.04497 0.04908 C 0.04618 0.04838 0.04948 0.04537 0.05018 0.04352 L 0.05052 0.04213 " pathEditMode="relative" rAng="0" ptsTypes="AAAAAAAAAAAAAAAAAAAAAAAAAAAAAAAAAAAAAAAAAAAAAAAAAAAAAAAAAAAAAAAAAAAAAAAA">
                                      <p:cBhvr>
                                        <p:cTn id="60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25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2.77778E-6 0.00023 C -0.00069 -0.00116 -0.00121 -0.00232 -0.00191 -0.00347 C -0.00295 -0.00533 -0.00382 -0.00579 -0.00538 -0.00718 C -0.00659 -0.00834 -0.00694 -0.0088 -0.00868 -0.00903 C -0.01007 -0.00949 -0.01163 -0.00972 -0.01284 -0.01019 C -0.01284 -0.00996 -0.01666 -0.01135 -0.01753 -0.01158 L -0.01909 -0.01204 C -0.0243 -0.01204 -0.02951 -0.01204 -0.03472 -0.01158 C -0.03784 -0.01135 -0.03698 -0.01065 -0.03923 -0.00972 C -0.03975 -0.00926 -0.04027 -0.00926 -0.0408 -0.00903 C -0.04132 -0.0088 -0.04166 -0.00834 -0.04218 -0.0081 C -0.04305 -0.00764 -0.04375 -0.00764 -0.04462 -0.00718 C -0.04514 -0.00672 -0.04548 -0.00625 -0.046 -0.00602 C -0.04687 -0.00556 -0.04774 -0.00556 -0.04843 -0.0051 C -0.04878 -0.00463 -0.04913 -0.0044 -0.04948 -0.00394 C -0.04982 -0.00347 -0.05017 -0.00301 -0.05069 -0.00255 C -0.05104 -0.00209 -0.05173 -0.00185 -0.05208 -0.00139 C -0.05243 -0.00093 -0.0526 -0.00047 -0.05295 2.59259E-6 C -0.0533 0.00046 -0.05382 0.00046 -0.05399 0.00115 C -0.05434 0.00162 -0.05434 0.00231 -0.05451 0.00301 C -0.05451 0.0037 -0.05468 0.00416 -0.05486 0.00463 C -0.05468 0.01134 -0.05468 0.01805 -0.05451 0.025 C -0.05434 0.02615 -0.05434 0.02754 -0.05399 0.02893 C -0.05382 0.03009 -0.05295 0.03102 -0.05208 0.03148 C -0.05173 0.03171 -0.05139 0.03171 -0.05104 0.03194 C -0.05034 0.0324 -0.04982 0.03264 -0.04913 0.0331 C -0.04878 0.0331 -0.04826 0.03333 -0.04791 0.03356 C -0.04462 0.03541 -0.04791 0.03379 -0.04531 0.03495 C -0.04496 0.03565 -0.04444 0.03611 -0.04409 0.03657 C -0.04392 0.03703 -0.04375 0.03773 -0.0434 0.03819 C -0.04271 0.03912 -0.04201 0.03912 -0.04114 0.03958 C -0.0408 0.04004 -0.04045 0.04074 -0.03993 0.0412 C -0.03906 0.04166 -0.03698 0.04213 -0.03698 0.04236 C -0.03663 0.04259 -0.03628 0.04282 -0.03576 0.04305 C -0.03212 0.04514 -0.03663 0.04166 -0.03229 0.04467 C -0.03107 0.0456 -0.02986 0.04676 -0.02847 0.04768 C -0.02812 0.04815 -0.0276 0.04838 -0.02708 0.04884 C -0.02673 0.04907 -0.02621 0.04907 -0.02587 0.0493 C -0.02552 0.04953 -0.02517 0.05 -0.02465 0.05023 C -0.0243 0.05046 -0.02396 0.05046 -0.02361 0.05069 C -0.02326 0.05115 -0.02291 0.05162 -0.02239 0.05185 C -0.02118 0.05254 -0.01996 0.05301 -0.01857 0.05324 C -0.01805 0.0537 -0.01753 0.05393 -0.01718 0.0544 C -0.01666 0.05463 -0.01632 0.05509 -0.01597 0.05532 C -0.01527 0.05578 -0.01371 0.05648 -0.01371 0.05671 C -0.01267 0.05787 -0.01267 0.0581 -0.01146 0.05879 C -0.01093 0.05926 -0.01024 0.05949 -0.00989 0.05995 C -0.00902 0.06088 -0.0085 0.06203 -0.00764 0.06296 C -0.00382 0.0669 -0.0085 0.0618 -0.00451 0.06643 C -0.00382 0.06736 -0.00277 0.06828 -0.00191 0.06898 C -0.00017 0.07245 -0.00069 0.07083 -2.77778E-6 0.07361 C 0.00018 0.07708 0.00018 0.08032 0.00035 0.08379 C 0.00052 0.08426 0.00087 0.08472 0.00087 0.08518 C 0.00087 0.08703 0.0007 0.08865 0.00035 0.09028 C -0.00017 0.09398 -0.00017 0.09259 -0.00104 0.0949 C -0.00312 0.09977 -0.00156 0.09815 -0.00382 0.1 C -0.00434 0.10115 -0.00468 0.10208 -0.00573 0.10301 C -0.00607 0.10347 -0.00677 0.1037 -0.00729 0.10416 C -0.01041 0.10671 -0.00833 0.10555 -0.01059 0.10671 C -0.01441 0.11018 -0.01041 0.10671 -0.01337 0.10856 C -0.01371 0.10903 -0.01406 0.10949 -0.01441 0.10972 C -0.0151 0.10995 -0.0158 0.10995 -0.01632 0.11018 C -0.01718 0.11041 -0.01788 0.11088 -0.01857 0.11111 L -0.02014 0.1118 C -0.02517 0.11157 -0.03038 0.11157 -0.03541 0.11111 C -0.03576 0.11111 -0.03611 0.11088 -0.03663 0.11065 C -0.03784 0.11018 -0.04027 0.10972 -0.04027 0.10995 C -0.0408 0.10926 -0.04114 0.10903 -0.04149 0.10856 C -0.04218 0.10833 -0.04357 0.10787 -0.04409 0.10764 C -0.04687 0.10671 -0.04409 0.10717 -0.04913 0.10602 C -0.05121 0.10578 -0.05156 0.10578 -0.0533 0.10509 C -0.05364 0.10486 -0.05416 0.10486 -0.05451 0.10463 C -0.05712 0.10278 -0.05382 0.1044 -0.05712 0.10254 C -0.05781 0.10208 -0.05937 0.10162 -0.05937 0.10185 C -0.05972 0.10115 -0.06024 0.10092 -0.06059 0.10046 C -0.06076 0.1 -0.06059 0.0993 -0.06093 0.09907 C -0.06128 0.09861 -0.06198 0.09791 -0.06198 0.09815 " pathEditMode="relative" rAng="0" ptsTypes="AAAAAAAAAAAAAAAAAAAAAAAAAAAAAAAAAAAAAAAAAAAAAAAAAAAAAAAAAAAAAAAAAAAAAAAAAAAAAA">
                                      <p:cBhvr>
                                        <p:cTn id="71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00191 0.15208 C -0.00191 0.15463 -0.00191 0.15717 -0.00156 0.15972 C -0.00139 0.16065 -0.00104 0.16134 -0.00052 0.1618 C 0.00035 0.1625 0.00313 0.16342 0.00434 0.16366 C 0.00504 0.16412 0.00556 0.16481 0.00625 0.16504 C 0.00764 0.16551 0.01024 0.16643 0.01024 0.16666 C 0.01389 0.1662 0.01771 0.16597 0.02153 0.16574 C 0.02205 0.16551 0.02274 0.16528 0.02344 0.16504 C 0.02431 0.16481 0.025 0.16458 0.02587 0.16435 C 0.03004 0.16065 0.02465 0.16504 0.02882 0.1625 C 0.02934 0.16203 0.02969 0.16157 0.03021 0.16111 C 0.03229 0.15972 0.03142 0.16157 0.03229 0.15926 " pathEditMode="relative" rAng="0" ptsTypes="AAAAAAAAAAAAA">
                                      <p:cBhvr>
                                        <p:cTn id="8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5746 -0.0011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F21931-038E-4846-96B4-054DB145BBBF}"/>
              </a:ext>
            </a:extLst>
          </p:cNvPr>
          <p:cNvSpPr txBox="1"/>
          <p:nvPr/>
        </p:nvSpPr>
        <p:spPr>
          <a:xfrm>
            <a:off x="814044" y="1618743"/>
            <a:ext cx="7588937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freshest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29" y="4002579"/>
            <a:ext cx="1296987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Write Action"/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3323" name="Write action"/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8" name="Rectangle: Rounded Corners 12">
                <a:extLst>
                  <a:ext uri="{FF2B5EF4-FFF2-40B4-BE49-F238E27FC236}">
                    <a16:creationId xmlns:a16="http://schemas.microsoft.com/office/drawing/2014/main" xmlns="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8AACD1DB-F3E2-48FF-A4D2-1D79EC5D1DD8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332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34" name="Oval 33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70" y="2525819"/>
            <a:ext cx="710150" cy="707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58" y="2131854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13" y="1796181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00" y="2113192"/>
            <a:ext cx="710150" cy="707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35" y="1517559"/>
            <a:ext cx="710150" cy="7079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5" y="2056953"/>
            <a:ext cx="710150" cy="7079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2" y="2075614"/>
            <a:ext cx="710150" cy="7079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27" y="2504118"/>
            <a:ext cx="710150" cy="7079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48" y="2112055"/>
            <a:ext cx="710150" cy="7079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83" y="1563696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1267 -0.00162 L -0.02118 -0.00162 L -0.0342 0.0037 L -0.04097 0.0162 L -0.04514 0.04027 L -0.05 0.25532 C -0.05034 0.25717 -0.05052 0.25902 -0.05087 0.26064 C -0.05104 0.26134 -0.05121 0.2618 -0.05139 0.2625 C -0.05156 0.26319 -0.05173 0.26412 -0.05173 0.26481 C -0.05208 0.26597 -0.05243 0.26782 -0.05312 0.26852 C -0.05347 0.26898 -0.05399 0.26898 -0.05451 0.26921 C -0.0585 0.2743 -0.05347 0.26782 -0.05729 0.27222 C -0.05764 0.27268 -0.05798 0.27338 -0.0585 0.27384 C -0.05903 0.2743 -0.05955 0.2743 -0.05989 0.27453 C -0.06041 0.27477 -0.06076 0.27546 -0.06128 0.27569 C -0.06215 0.27639 -0.06406 0.27685 -0.06493 0.27685 L -0.07031 0.27824 C -0.07274 0.27801 -0.075 0.27777 -0.07743 0.27754 C -0.08212 0.27685 -0.07725 0.27685 -0.07934 0.27685 L -0.07934 0.27708 L -0.07934 0.27685 " pathEditMode="relative" rAng="0" ptsTypes="AAAAAAAAAAAAAAAAAAAAAA">
                                      <p:cBhvr>
                                        <p:cTn id="1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5955 -0.0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-0.00034 0.11527 L 0.00417 0.03356 C 0.00539 0.03032 0.00677 0.02708 0.00799 0.02361 C 0.00938 0.01944 0.0092 0.01574 0.01164 0.0125 C 0.0125 0.01157 0.01354 0.01111 0.01441 0.01018 C 0.01511 0.00926 0.01545 0.0081 0.01632 0.00764 C 0.01979 0.00555 0.02361 0.00439 0.02743 0.00277 C 0.0283 0.00231 0.02934 0.00208 0.03021 0.00139 C 0.03264 -0.0007 0.03351 -0.00209 0.03664 -0.00232 C 0.04219 -0.00255 0.04775 -0.00232 0.05348 -0.00232 " pathEditMode="relative" rAng="0" ptsTypes="AAAAAAAAAAA">
                                      <p:cBhvr>
                                        <p:cTn id="38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00023 C 0.00712 -0.00116 0.00156 -0.00023 0.00712 -0.00139 C 0.00816 -0.00162 0.0092 -0.00162 0.01042 -0.00209 C 0.01198 -0.00232 0.01354 -0.00255 0.0151 -0.00324 C 0.01597 -0.00371 0.01701 -0.0044 0.01788 -0.0044 L 0.0217 -0.0051 L 0.02604 -0.00695 C 0.02639 -0.00718 0.02691 -0.00764 0.02743 -0.00764 C 0.0283 -0.00787 0.03021 -0.00834 0.03125 -0.00903 C 0.0316 -0.00926 0.03212 -0.00996 0.03264 -0.01019 C 0.03316 -0.01065 0.03385 -0.01065 0.03455 -0.01088 C 0.0349 -0.01111 0.03542 -0.01135 0.03594 -0.01158 C 0.03681 -0.01227 0.03767 -0.01343 0.03872 -0.01389 C 0.03924 -0.01412 0.03976 -0.01436 0.0401 -0.01459 C 0.04444 -0.01783 0.04167 -0.01598 0.04444 -0.01898 C 0.04479 -0.01945 0.04549 -0.01991 0.04583 -0.02037 C 0.04653 -0.02107 0.04774 -0.02292 0.04774 -0.02269 C 0.04792 -0.02361 0.04792 -0.02454 0.04826 -0.02547 C 0.04983 -0.03033 0.04861 -0.02431 0.04965 -0.02917 C 0.05 -0.03079 0.05035 -0.03241 0.05052 -0.03426 C 0.05087 -0.03681 0.05104 -0.03936 0.05156 -0.0419 C 0.05156 -0.04236 0.05191 -0.04306 0.05208 -0.04375 C 0.05191 -0.04885 0.05191 -0.05371 0.05156 -0.0588 C 0.05139 -0.06019 0.05052 -0.0632 0.04965 -0.06459 C 0.04931 -0.06505 0.04861 -0.06528 0.04826 -0.06574 C 0.04774 -0.06644 0.0474 -0.06736 0.04688 -0.0676 C 0.04583 -0.06829 0.04497 -0.06852 0.04392 -0.06898 L 0.04115 -0.07014 C 0.04063 -0.07037 0.0401 -0.07084 0.03976 -0.07084 C 0.03438 -0.07176 0.03715 -0.0713 0.03125 -0.07199 C 0.02743 -0.07176 0.02396 -0.07199 0.02031 -0.07084 C 0.01979 -0.07061 0.01927 -0.07037 0.01892 -0.07014 C 0.01806 -0.06991 0.01736 -0.06991 0.01649 -0.06968 C 0.01528 -0.06922 0.01267 -0.06829 0.01267 -0.06806 C 0.01233 -0.06783 0.01215 -0.06736 0.01181 -0.06713 C 0.01094 -0.06644 0.00816 -0.06598 0.00747 -0.06574 C 0.00347 -0.06389 0.00833 -0.06644 0.00521 -0.06389 C 0.00469 -0.06366 0.00417 -0.06343 0.00365 -0.0632 C 0.0033 -0.06273 0.00278 -0.06227 0.00226 -0.06204 C 0.00174 -0.06158 0.00104 -0.06135 0.00035 -0.06065 C -0.00035 -0.05996 -0.00069 -0.0588 -0.00156 -0.05811 L -0.00295 -0.05695 C -0.00538 -0.05186 -0.00208 -0.05811 -0.00521 -0.05371 C -0.00608 -0.05278 -0.0066 -0.0507 -0.00712 -0.04931 C -0.00868 -0.04584 -0.00851 -0.0463 -0.01007 -0.04422 C -0.01024 -0.0426 -0.01076 -0.04098 -0.01094 -0.03936 C -0.01163 -0.0338 -0.01128 -0.03681 -0.01181 -0.03033 C -0.01181 -0.0169 -0.01181 -0.00348 -0.01146 0.00995 C -0.01128 0.01412 -0.01146 0.01828 -0.01042 0.02199 C -0.0099 0.02407 -0.0099 0.0243 -0.00955 0.02639 C -0.00937 0.02754 -0.0092 0.02847 -0.00903 0.02963 C -0.00885 0.03078 -0.00833 0.03217 -0.00816 0.03333 C -0.00799 0.03402 -0.00746 0.03819 -0.00712 0.03912 C -0.00694 0.03981 -0.0066 0.04027 -0.00625 0.04097 C -0.00608 0.04166 -0.0059 0.04236 -0.00573 0.04282 C -0.00521 0.04467 -0.00434 0.04652 -0.0033 0.04791 C -0.00295 0.04838 -0.00243 0.04861 -0.00191 0.04907 C -0.00156 0.04953 -0.00139 0.05023 -0.00104 0.05046 C 0.00052 0.05139 0.00208 0.05185 0.00365 0.05231 C 0.00504 0.05277 0.00573 0.05347 0.00712 0.0537 C 0.00868 0.05393 0.01059 0.05393 0.01233 0.05416 C 0.01267 0.05439 0.01319 0.05463 0.01372 0.05486 C 0.01493 0.05532 0.01754 0.05578 0.01892 0.05625 C 0.02153 0.05578 0.0224 0.05578 0.02448 0.05486 C 0.02552 0.05439 0.02639 0.0537 0.02743 0.0537 L 0.0316 0.05301 C 0.03385 0.05254 0.03819 0.05162 0.03819 0.05185 C 0.03906 0.05139 0.03976 0.05069 0.04063 0.05046 C 0.04167 0.05 0.04375 0.05 0.04497 0.04907 C 0.04618 0.04838 0.04948 0.04537 0.05017 0.04352 L 0.05052 0.04213 " pathEditMode="relative" rAng="0" ptsTypes="AAAAAAAAAAAAAAAAAAAAAAAAAAAAAAAAAAAAAAAAAAAAAAAAAAAAAAAAAAAAAAAAAAAAAAAA">
                                      <p:cBhvr>
                                        <p:cTn id="49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1.66667E-6 0.00023 C -0.0007 -0.00116 -0.00122 -0.00231 -0.00191 -0.00347 C -0.00295 -0.00532 -0.00382 -0.00579 -0.00538 -0.00718 C -0.0066 -0.00833 -0.00695 -0.0088 -0.00868 -0.00903 C -0.01007 -0.00949 -0.01163 -0.00972 -0.01285 -0.01018 C -0.01285 -0.00995 -0.01667 -0.01134 -0.01754 -0.01157 L -0.0191 -0.01204 C -0.02431 -0.01204 -0.02952 -0.01204 -0.03472 -0.01157 C -0.03785 -0.01134 -0.03698 -0.01065 -0.03924 -0.00972 C -0.03976 -0.00926 -0.04028 -0.00926 -0.0408 -0.00903 C -0.04132 -0.0088 -0.04167 -0.00833 -0.04219 -0.0081 C -0.04306 -0.00764 -0.04375 -0.00764 -0.04462 -0.00718 C -0.04514 -0.00671 -0.04549 -0.00625 -0.04601 -0.00602 C -0.04688 -0.00555 -0.04774 -0.00555 -0.04844 -0.00509 C -0.04879 -0.00463 -0.04913 -0.0044 -0.04948 -0.00393 C -0.04983 -0.00347 -0.05018 -0.00301 -0.0507 -0.00255 C -0.05104 -0.00208 -0.05174 -0.00185 -0.05208 -0.00139 C -0.05243 -0.00093 -0.05261 -0.00046 -0.05295 -7.40741E-7 C -0.0533 0.00046 -0.05382 0.00046 -0.05399 0.00116 C -0.05434 0.00162 -0.05434 0.00232 -0.05452 0.00301 C -0.05452 0.0037 -0.05469 0.00417 -0.05486 0.00463 C -0.05469 0.01134 -0.05469 0.01806 -0.05452 0.025 C -0.05434 0.02616 -0.05434 0.02755 -0.05399 0.02894 C -0.05382 0.03009 -0.05295 0.03102 -0.05208 0.03148 C -0.05174 0.03171 -0.05139 0.03171 -0.05104 0.03195 C -0.05035 0.03241 -0.04983 0.03264 -0.04913 0.0331 C -0.04879 0.0331 -0.04827 0.03333 -0.04792 0.03357 C -0.04462 0.03542 -0.04792 0.0338 -0.04531 0.03495 C -0.04497 0.03565 -0.04445 0.03611 -0.0441 0.03657 C -0.04393 0.03704 -0.04375 0.03773 -0.0434 0.0382 C -0.04271 0.03912 -0.04202 0.03912 -0.04115 0.03958 C -0.0408 0.04005 -0.04045 0.04074 -0.03993 0.0412 C -0.03906 0.04167 -0.03698 0.04213 -0.03698 0.04236 C -0.03663 0.04259 -0.03629 0.04282 -0.03577 0.04306 C -0.03212 0.04514 -0.03663 0.04167 -0.03229 0.04468 C -0.03108 0.0456 -0.02986 0.04676 -0.02847 0.04769 C -0.02813 0.04815 -0.02761 0.04838 -0.02708 0.04884 C -0.02674 0.04907 -0.02622 0.04907 -0.02587 0.04931 C -0.02552 0.04954 -0.02518 0.05 -0.02465 0.05023 C -0.02431 0.05046 -0.02396 0.05046 -0.02361 0.0507 C -0.02327 0.05116 -0.02292 0.05162 -0.0224 0.05185 C -0.02118 0.05255 -0.01997 0.05301 -0.01858 0.05324 C -0.01806 0.0537 -0.01754 0.05394 -0.01719 0.0544 C -0.01667 0.05463 -0.01632 0.05509 -0.01597 0.05532 C -0.01528 0.05579 -0.01372 0.05648 -0.01372 0.05671 C -0.01268 0.05787 -0.01268 0.0581 -0.01146 0.0588 C -0.01094 0.05926 -0.01024 0.05949 -0.0099 0.05995 C -0.00903 0.06088 -0.00851 0.06204 -0.00764 0.06296 C -0.00382 0.0669 -0.00851 0.06181 -0.00452 0.06644 C -0.00382 0.06736 -0.00278 0.06829 -0.00191 0.06898 C -0.00018 0.07245 -0.0007 0.07083 1.66667E-6 0.07361 C 0.00017 0.07708 0.00017 0.08032 0.00035 0.0838 C 0.00052 0.08426 0.00087 0.08472 0.00087 0.08519 C 0.00087 0.08704 0.00069 0.08866 0.00035 0.09028 C -0.00018 0.09398 -0.00018 0.09259 -0.00104 0.09491 C -0.00313 0.09977 -0.00156 0.09815 -0.00382 0.1 C -0.00434 0.10116 -0.00469 0.10208 -0.00573 0.10301 C -0.00608 0.10347 -0.00677 0.1037 -0.00729 0.10417 C -0.01042 0.10671 -0.00833 0.10556 -0.01059 0.10671 C -0.01441 0.11019 -0.01042 0.10671 -0.01337 0.10857 C -0.01372 0.10903 -0.01406 0.10949 -0.01441 0.10972 C -0.01511 0.10995 -0.0158 0.10995 -0.01632 0.11019 C -0.01719 0.11042 -0.01788 0.11088 -0.01858 0.11111 L -0.02014 0.11181 C -0.02518 0.11157 -0.03038 0.11157 -0.03542 0.11111 C -0.03577 0.11111 -0.03611 0.11088 -0.03663 0.11065 C -0.03785 0.11019 -0.04028 0.10972 -0.04028 0.10995 C -0.0408 0.10926 -0.04115 0.10903 -0.04149 0.10857 C -0.04219 0.10833 -0.04358 0.10787 -0.0441 0.10764 C -0.04688 0.10671 -0.0441 0.10718 -0.04913 0.10602 C -0.05122 0.10579 -0.05156 0.10579 -0.0533 0.10509 C -0.05365 0.10486 -0.05417 0.10486 -0.05452 0.10463 C -0.05712 0.10278 -0.05382 0.1044 -0.05712 0.10255 C -0.05781 0.10208 -0.05938 0.10162 -0.05938 0.10185 C -0.05972 0.10116 -0.06024 0.10093 -0.06059 0.10046 C -0.06077 0.1 -0.06059 0.09931 -0.06094 0.09907 C -0.06129 0.09861 -0.06198 0.09792 -0.06198 0.09815 " pathEditMode="relative" rAng="0" ptsTypes="AAAAAAAAAAAAAAAAAAAAAAAAAAAAAAAAAAAAAAAAAAAAAAAAAAAAAAAAAAAAAAAAAAAAAAAAAAAAAA">
                                      <p:cBhvr>
                                        <p:cTn id="60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25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504 0.20625 L 0.00156 0.12083 C 0.00243 0.11806 0.00295 0.11481 0.00417 0.11204 C 0.00469 0.11065 0.00573 0.10972 0.0066 0.10856 C 0.00816 0.10694 0.0092 0.10625 0.01076 0.10532 L 0.02847 0.08958 L 0.03611 0.08727 C 0.0375 0.08681 0.03889 0.08634 0.04028 0.08611 C 0.04323 0.08565 0.04635 0.08542 0.04948 0.08518 C 0.05121 0.08542 0.05295 0.08542 0.05451 0.08611 C 0.05555 0.08657 0.05608 0.08773 0.05712 0.08843 C 0.05781 0.08889 0.05868 0.08912 0.05955 0.08958 C 0.06007 0.09028 0.06076 0.09097 0.06128 0.0919 C 0.0618 0.09282 0.06233 0.09398 0.06285 0.09514 C 0.06371 0.09676 0.06458 0.09815 0.06545 0.09954 C 0.06684 0.10556 0.06632 0.10185 0.06632 0.11088 L 0.06128 0.18935 C 0.06215 0.19236 0.06302 0.19537 0.06371 0.19838 C 0.06406 0.19931 0.06389 0.20093 0.06458 0.20162 C 0.06545 0.20255 0.06684 0.20231 0.06788 0.20278 L 0.08316 0.20162 " pathEditMode="relative" rAng="0" ptsTypes="AAAAAAAAAAAAAAAAAAAAAA">
                                      <p:cBhvr>
                                        <p:cTn id="71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2.5E-6 0.00023 C 0.00712 -0.00116 0.00157 -0.00023 0.00712 -0.00139 C 0.00816 -0.00162 0.0092 -0.00162 0.01042 -0.00209 C 0.01198 -0.00232 0.01354 -0.00255 0.01511 -0.00324 C 0.01597 -0.00371 0.01702 -0.0044 0.01788 -0.0044 L 0.0217 -0.0051 L 0.02604 -0.00695 C 0.02639 -0.00718 0.02691 -0.00764 0.02743 -0.00764 C 0.0283 -0.00787 0.03021 -0.00834 0.03125 -0.00903 C 0.0316 -0.00926 0.03212 -0.00996 0.03264 -0.01019 C 0.03316 -0.01065 0.03386 -0.01065 0.03455 -0.01088 C 0.0349 -0.01111 0.03542 -0.01135 0.03594 -0.01158 C 0.03681 -0.01227 0.03768 -0.01343 0.03872 -0.01389 C 0.03924 -0.01412 0.03976 -0.01435 0.04011 -0.01459 C 0.04445 -0.01783 0.04167 -0.01597 0.04445 -0.01898 C 0.04479 -0.01945 0.04549 -0.01991 0.04584 -0.02037 C 0.04653 -0.02107 0.04775 -0.02292 0.04775 -0.02269 C 0.04792 -0.02361 0.04792 -0.02454 0.04827 -0.02547 C 0.04983 -0.03033 0.04861 -0.02431 0.04966 -0.02917 C 0.05 -0.03079 0.05035 -0.03241 0.05052 -0.03426 C 0.05087 -0.03681 0.05104 -0.03935 0.05157 -0.0419 C 0.05157 -0.04236 0.05191 -0.04306 0.05209 -0.04375 C 0.05191 -0.04885 0.05191 -0.05371 0.05157 -0.0588 C 0.05139 -0.06019 0.05052 -0.0632 0.04966 -0.06459 C 0.04931 -0.06505 0.04861 -0.06528 0.04827 -0.06574 C 0.04775 -0.06644 0.0474 -0.06736 0.04688 -0.0676 C 0.04584 -0.06829 0.04497 -0.06852 0.04393 -0.06898 L 0.04115 -0.07014 C 0.04063 -0.07037 0.04011 -0.07084 0.03976 -0.07084 C 0.03438 -0.07176 0.03716 -0.0713 0.03125 -0.07199 C 0.02743 -0.07176 0.02396 -0.07199 0.02032 -0.07084 C 0.01979 -0.0706 0.01927 -0.07037 0.01893 -0.07014 C 0.01806 -0.06991 0.01736 -0.06991 0.0165 -0.06968 C 0.01528 -0.06922 0.01268 -0.06829 0.01268 -0.06806 C 0.01233 -0.06783 0.01216 -0.06736 0.01181 -0.06713 C 0.01094 -0.06644 0.00816 -0.06597 0.00747 -0.06574 C 0.00347 -0.06389 0.00834 -0.06644 0.00521 -0.06389 C 0.00469 -0.06366 0.00417 -0.06343 0.00365 -0.0632 C 0.0033 -0.06273 0.00278 -0.06227 0.00226 -0.06204 C 0.00174 -0.06158 0.00104 -0.06135 0.00035 -0.06065 C -0.00034 -0.05996 -0.00069 -0.0588 -0.00156 -0.0581 L -0.00295 -0.05695 C -0.00538 -0.05185 -0.00208 -0.0581 -0.00521 -0.05371 C -0.00607 -0.05278 -0.00659 -0.0507 -0.00712 -0.04931 C -0.00868 -0.04584 -0.0085 -0.0463 -0.01007 -0.04422 C -0.01024 -0.0426 -0.01076 -0.04097 -0.01093 -0.03935 C -0.01163 -0.0338 -0.01128 -0.03681 -0.0118 -0.03033 C -0.0118 -0.0169 -0.0118 -0.00347 -0.01146 0.00995 C -0.01128 0.01412 -0.01146 0.01828 -0.01041 0.02199 C -0.00989 0.02407 -0.00989 0.0243 -0.00955 0.02639 C -0.00937 0.02754 -0.0092 0.02847 -0.00903 0.02963 C -0.00885 0.03078 -0.00833 0.03217 -0.00816 0.03333 C -0.00798 0.03403 -0.00746 0.03819 -0.00712 0.03912 C -0.00694 0.03981 -0.00659 0.04028 -0.00625 0.04097 C -0.00607 0.04166 -0.0059 0.04236 -0.00573 0.04282 C -0.00521 0.04467 -0.00434 0.04653 -0.0033 0.04791 C -0.00295 0.04838 -0.00243 0.04861 -0.00191 0.04907 C -0.00156 0.04953 -0.00139 0.05023 -0.00104 0.05046 C 0.00052 0.05139 0.00209 0.05185 0.00365 0.05231 C 0.00504 0.05278 0.00573 0.05347 0.00712 0.0537 C 0.00868 0.05393 0.01059 0.05393 0.01233 0.05416 C 0.01268 0.0544 0.0132 0.05463 0.01372 0.05486 C 0.01493 0.05532 0.01754 0.05578 0.01893 0.05625 C 0.02153 0.05578 0.0224 0.05578 0.02448 0.05486 C 0.02552 0.0544 0.02639 0.0537 0.02743 0.0537 L 0.0316 0.05301 C 0.03386 0.05254 0.0382 0.05162 0.0382 0.05185 C 0.03907 0.05139 0.03976 0.05069 0.04063 0.05046 C 0.04167 0.05 0.04375 0.05 0.04497 0.04907 C 0.04618 0.04838 0.04948 0.04537 0.05018 0.04352 L 0.05052 0.04213 " pathEditMode="relative" rAng="0" ptsTypes="AAAAAAAAAAAAAAAAAAAAAAAAAAAAAAAAAAAAAAAAAAAAAAAAAAAAAAAAAAAAAAAAAAAAAAAA">
                                      <p:cBhvr>
                                        <p:cTn id="82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75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75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2.77778E-7 0.00023 C -0.00069 -0.00116 -0.00122 -0.00231 -0.00191 -0.00347 C -0.00295 -0.00532 -0.00382 -0.00579 -0.00538 -0.00718 C -0.0066 -0.00833 -0.00694 -0.0088 -0.00868 -0.00903 C -0.01007 -0.00949 -0.01163 -0.00972 -0.01285 -0.01019 C -0.01285 -0.00995 -0.01667 -0.01134 -0.01753 -0.01157 L -0.0191 -0.01204 C -0.02431 -0.01204 -0.02951 -0.01204 -0.03472 -0.01157 C -0.03785 -0.01134 -0.03698 -0.01065 -0.03924 -0.00972 C -0.03976 -0.00926 -0.04028 -0.00926 -0.0408 -0.00903 C -0.04132 -0.0088 -0.04167 -0.00833 -0.04219 -0.0081 C -0.04306 -0.00764 -0.04375 -0.00764 -0.04462 -0.00718 C -0.04514 -0.00671 -0.04549 -0.00625 -0.04601 -0.00602 C -0.04688 -0.00556 -0.04774 -0.00556 -0.04844 -0.00509 C -0.04878 -0.00463 -0.04913 -0.0044 -0.04948 -0.00394 C -0.04983 -0.00347 -0.05017 -0.00301 -0.05069 -0.00255 C -0.05104 -0.00208 -0.05174 -0.00185 -0.05208 -0.00139 C -0.05243 -0.00093 -0.0526 -0.00046 -0.05295 5.55112E-17 C -0.0533 0.00046 -0.05382 0.00046 -0.05399 0.00116 C -0.05434 0.00162 -0.05434 0.00231 -0.05451 0.00301 C -0.05451 0.0037 -0.05469 0.00417 -0.05486 0.00463 C -0.05469 0.01134 -0.05469 0.01806 -0.05451 0.025 C -0.05434 0.02616 -0.05434 0.02755 -0.05399 0.02894 C -0.05382 0.03009 -0.05295 0.03102 -0.05208 0.03148 C -0.05174 0.03171 -0.05139 0.03171 -0.05104 0.03194 C -0.05035 0.03241 -0.04983 0.03264 -0.04913 0.0331 C -0.04878 0.0331 -0.04826 0.03333 -0.04792 0.03356 C -0.04462 0.03542 -0.04792 0.0338 -0.04531 0.03495 C -0.04497 0.03565 -0.04444 0.03611 -0.0441 0.03657 C -0.04392 0.03704 -0.04375 0.03773 -0.0434 0.03819 C -0.04271 0.03912 -0.04201 0.03912 -0.04115 0.03958 C -0.0408 0.04005 -0.04045 0.04074 -0.03993 0.0412 C -0.03906 0.04167 -0.03698 0.04213 -0.03698 0.04236 C -0.03663 0.04259 -0.03628 0.04282 -0.03576 0.04306 C -0.03212 0.04514 -0.03663 0.04167 -0.03229 0.04468 C -0.03108 0.0456 -0.02986 0.04676 -0.02847 0.04769 C -0.02813 0.04815 -0.0276 0.04838 -0.02708 0.04884 C -0.02674 0.04907 -0.02622 0.04907 -0.02587 0.04931 C -0.02552 0.04954 -0.02517 0.05 -0.02465 0.05023 C -0.02431 0.05046 -0.02396 0.05046 -0.02361 0.05069 C -0.02326 0.05116 -0.02292 0.05162 -0.0224 0.05185 C -0.02118 0.05255 -0.01997 0.05301 -0.01858 0.05324 C -0.01806 0.0537 -0.01753 0.05394 -0.01719 0.0544 C -0.01667 0.05463 -0.01632 0.05509 -0.01597 0.05532 C -0.01528 0.05579 -0.01372 0.05648 -0.01372 0.05671 C -0.01267 0.05787 -0.01267 0.0581 -0.01146 0.0588 C -0.01094 0.05926 -0.01024 0.05949 -0.0099 0.05995 C -0.00903 0.06088 -0.00851 0.06204 -0.00764 0.06296 C -0.00382 0.0669 -0.00851 0.06181 -0.00451 0.06644 C -0.00382 0.06736 -0.00278 0.06829 -0.00191 0.06898 C -0.00017 0.07245 -0.00069 0.07083 2.77778E-7 0.07361 C 0.00017 0.07708 0.00017 0.08032 0.00035 0.0838 C 0.00052 0.08426 0.00087 0.08472 0.00087 0.08519 C 0.00087 0.08704 0.00069 0.08866 0.00035 0.09028 C -0.00017 0.09398 -0.00017 0.09259 -0.00104 0.09491 C -0.00313 0.09977 -0.00156 0.09815 -0.00382 0.1 C -0.00434 0.10116 -0.00469 0.10208 -0.00573 0.10301 C -0.00608 0.10347 -0.00677 0.1037 -0.00729 0.10417 C -0.01042 0.10671 -0.00833 0.10556 -0.01059 0.10671 C -0.01441 0.11019 -0.01042 0.10671 -0.01337 0.10856 C -0.01372 0.10903 -0.01406 0.10949 -0.01441 0.10972 C -0.0151 0.10995 -0.0158 0.10995 -0.01632 0.11019 C -0.01719 0.11042 -0.01788 0.11088 -0.01858 0.11111 L -0.02014 0.11181 C -0.02517 0.11157 -0.03038 0.11157 -0.03542 0.11111 C -0.03576 0.11111 -0.03611 0.11088 -0.03663 0.11065 C -0.03785 0.11019 -0.04028 0.10972 -0.04028 0.10995 C -0.0408 0.10926 -0.04115 0.10903 -0.04149 0.10856 C -0.04219 0.10833 -0.04358 0.10787 -0.0441 0.10764 C -0.04688 0.10671 -0.0441 0.10718 -0.04913 0.10602 C -0.05122 0.10579 -0.05156 0.10579 -0.0533 0.10509 C -0.05365 0.10486 -0.05417 0.10486 -0.05451 0.10463 C -0.05712 0.10278 -0.05382 0.1044 -0.05712 0.10255 C -0.05781 0.10208 -0.05938 0.10162 -0.05938 0.10185 C -0.05972 0.10116 -0.06024 0.10093 -0.06059 0.10046 C -0.06076 0.1 -0.06059 0.09931 -0.06094 0.09907 C -0.06128 0.09861 -0.06198 0.09792 -0.06198 0.09815 " pathEditMode="relative" rAng="0" ptsTypes="AAAAAAAAAAAAAAAAAAAAAAAAAAAAAAAAAAAAAAAAAAAAAAAAAAAAAAAAAAAAAAAAAAAAAAAAAAAAAA">
                                      <p:cBhvr>
                                        <p:cTn id="93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191 0.15208 C -0.00191 0.15463 -0.00191 0.15717 -0.00156 0.15972 C -0.00139 0.16064 -0.00104 0.16134 -0.00052 0.1618 C 0.00035 0.1625 0.00312 0.16342 0.00434 0.16365 C 0.00503 0.16412 0.00555 0.16481 0.00625 0.16504 C 0.00764 0.16551 0.01024 0.16643 0.01024 0.16666 C 0.01389 0.1662 0.01771 0.16597 0.02153 0.16574 C 0.02205 0.16551 0.02274 0.16527 0.02344 0.16504 C 0.0243 0.16481 0.025 0.16458 0.02587 0.16435 C 0.03003 0.16064 0.02465 0.16504 0.02882 0.1625 C 0.02934 0.16203 0.02969 0.16157 0.03021 0.16111 C 0.03229 0.15972 0.03142 0.16157 0.03229 0.15926 " pathEditMode="relative" rAng="0" ptsTypes="AAAAAAAAAAAAA">
                                      <p:cBhvr>
                                        <p:cTn id="10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05746 -0.0011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F21931-038E-4846-96B4-054DB145BBBF}"/>
              </a:ext>
            </a:extLst>
          </p:cNvPr>
          <p:cNvSpPr txBox="1"/>
          <p:nvPr/>
        </p:nvSpPr>
        <p:spPr>
          <a:xfrm>
            <a:off x="574438" y="1355701"/>
            <a:ext cx="7949612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quickest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29" y="4002579"/>
            <a:ext cx="1296987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Write Action"/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3323" name="Write action"/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8" name="Rectangle: Rounded Corners 12">
                <a:extLst>
                  <a:ext uri="{FF2B5EF4-FFF2-40B4-BE49-F238E27FC236}">
                    <a16:creationId xmlns:a16="http://schemas.microsoft.com/office/drawing/2014/main" xmlns="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8AACD1DB-F3E2-48FF-A4D2-1D79EC5D1DD8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332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34" name="Oval 33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66" y="2241195"/>
            <a:ext cx="710150" cy="707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63" y="1869715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88" y="1552705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75" y="1823061"/>
            <a:ext cx="710150" cy="7079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67" y="1841723"/>
            <a:ext cx="710150" cy="7079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71" y="1823060"/>
            <a:ext cx="710150" cy="7079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4" y="1411687"/>
            <a:ext cx="710150" cy="7079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88" y="1807905"/>
            <a:ext cx="710150" cy="7079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54" y="1841721"/>
            <a:ext cx="710150" cy="7079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29" y="1277563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1945 -0.00972 L -0.0342 -0.00857 L -0.04531 0.01111 L -0.05174 0.04583 L -0.05087 0.09028 L -0.04254 0.10995 L -0.02674 0.12245 L -0.01476 0.11736 L 0.00469 0.10023 L 0.01771 0.08148 L 0.01771 -0.00741 L 0.01389 0.18796 L 0.03993 0.17176 " pathEditMode="relative" rAng="0" ptsTypes="AAAAAAAAAAAAAA">
                                      <p:cBhvr>
                                        <p:cTn id="16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0087 0.09745 L 0.00364 0.12107 L 0.02309 0.12732 L 0.04444 0.11482 L 0.06927 0.08519 L 0.07118 0.00486 L 0.0684 0.11482 L 0.07673 0.12477 L 0.09253 0.12222 " pathEditMode="relative" rAng="0" ptsTypes="AAAAAAAA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26 0.10116 C -0.00173 0.10486 -0.00121 0.10879 -2.22222E-6 0.11227 C 0.00052 0.11342 0.00156 0.11389 0.00191 0.11481 C 0.00243 0.11597 0.00209 0.11759 0.00278 0.11852 C 0.00347 0.11944 0.00469 0.11944 0.00556 0.11991 C 0.00712 0.11967 0.01736 0.11875 0.01945 0.11597 L 0.02049 0.11481 " pathEditMode="relative" rAng="0" ptsTypes="AAAAA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3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85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1389 -0.00602 L -0.02865 -0.00602 L -0.05087 0.00255 L -0.06111 0.02963 L -0.06563 0.0618 L -0.06198 0.09375 L -0.05278 0.10856 L -0.04167 0.11736 L -0.02222 0.11736 L -0.00556 0.10741 L 0.00469 0.09884 " pathEditMode="relative" rAng="0" ptsTypes="AAAAAAAAAA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8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3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85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0174 0.19491 L 0.00642 0.10463 L 0.02864 0.07755 L 0.04896 0.07523 C 0.0533 0.07732 0.0559 0.07709 0.05833 0.08125 C 0.05955 0.08357 0.06198 0.08866 0.06198 0.08889 C 0.06146 0.10255 0.06562 0.11019 0.0592 0.11713 C 0.05833 0.11806 0.05729 0.11875 0.05642 0.11945 C 0.05416 0.12408 0.05555 0.12269 0.05277 0.12454 L 0.02031 0.14167 L 0.03975 0.17269 L 0.05729 0.19607 L 0.06562 0.19861 L 0.075 0.19352 " pathEditMode="relative" rAng="0" ptsTypes="AAAAAAAAAAAAAAA">
                                      <p:cBhvr>
                                        <p:cTn id="68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6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1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6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3.88889E-6 0.00023 C 0.00711 -0.00116 0.00156 -0.00023 0.00711 -0.00139 C 0.00816 -0.00162 0.0092 -0.00162 0.01041 -0.00208 C 0.01198 -0.00231 0.01354 -0.00254 0.0151 -0.00324 C 0.01597 -0.0037 0.01701 -0.0044 0.01788 -0.0044 L 0.0217 -0.00509 L 0.02604 -0.00694 C 0.02639 -0.00717 0.02691 -0.00764 0.02743 -0.00764 C 0.02829 -0.00787 0.0302 -0.00833 0.03125 -0.00903 C 0.03159 -0.00926 0.03211 -0.00995 0.03264 -0.01018 C 0.03316 -0.01065 0.03385 -0.01065 0.03454 -0.01088 C 0.03489 -0.01111 0.03541 -0.01134 0.03593 -0.01157 C 0.0368 -0.01227 0.03767 -0.01342 0.03871 -0.01389 C 0.03923 -0.01412 0.03975 -0.01435 0.0401 -0.01458 C 0.04444 -0.01782 0.04166 -0.01597 0.04444 -0.01898 C 0.04479 -0.01944 0.04548 -0.01991 0.04583 -0.02037 C 0.04652 -0.02106 0.04774 -0.02291 0.04774 -0.02268 C 0.04791 -0.02361 0.04791 -0.02453 0.04826 -0.02546 C 0.04982 -0.03032 0.04861 -0.0243 0.04965 -0.02916 C 0.05 -0.03078 0.05034 -0.03241 0.05052 -0.03426 C 0.05086 -0.0368 0.05104 -0.03935 0.05156 -0.0419 C 0.05156 -0.04236 0.05191 -0.04305 0.05208 -0.04375 C 0.05191 -0.04884 0.05191 -0.0537 0.05156 -0.05879 C 0.05139 -0.06018 0.05052 -0.06319 0.04965 -0.06458 C 0.0493 -0.06504 0.04861 -0.06528 0.04826 -0.06574 C 0.04774 -0.06643 0.04739 -0.06736 0.04687 -0.06759 C 0.04583 -0.06828 0.04496 -0.06852 0.04392 -0.06898 L 0.04114 -0.07014 C 0.04062 -0.07037 0.0401 -0.07083 0.03975 -0.07083 C 0.03437 -0.07176 0.03715 -0.07129 0.03125 -0.07199 C 0.02743 -0.07176 0.02395 -0.07199 0.02031 -0.07083 C 0.01979 -0.0706 0.01927 -0.07037 0.01892 -0.07014 C 0.01805 -0.06991 0.01736 -0.06991 0.01649 -0.06967 C 0.01527 -0.06921 0.01267 -0.06828 0.01267 -0.06805 C 0.01232 -0.06782 0.01215 -0.06736 0.0118 -0.06713 C 0.01093 -0.06643 0.00816 -0.06597 0.00746 -0.06574 C 0.00347 -0.06389 0.00833 -0.06643 0.0052 -0.06389 C 0.00468 -0.06366 0.00416 -0.06342 0.00364 -0.06319 C 0.00329 -0.06273 0.00277 -0.06227 0.00225 -0.06203 C 0.00173 -0.06157 0.00104 -0.06134 0.00034 -0.06065 C -0.00035 -0.05995 -0.0007 -0.05879 -0.00157 -0.0581 L -0.00296 -0.05694 C -0.00539 -0.05185 -0.00209 -0.0581 -0.00521 -0.0537 C -0.00608 -0.05278 -0.0066 -0.05069 -0.00712 -0.0493 C -0.00868 -0.04583 -0.00851 -0.04629 -0.01007 -0.04421 C -0.01025 -0.04259 -0.01077 -0.04097 -0.01094 -0.03935 C -0.01164 -0.03379 -0.01129 -0.0368 -0.01181 -0.03032 C -0.01181 -0.0169 -0.01181 -0.00347 -0.01146 0.00996 C -0.01129 0.01412 -0.01146 0.01829 -0.01042 0.02199 C -0.0099 0.02408 -0.0099 0.02431 -0.00955 0.02639 C -0.00938 0.02755 -0.00921 0.02847 -0.00903 0.02963 C -0.00886 0.03079 -0.00834 0.03218 -0.00816 0.03334 C -0.00799 0.03403 -0.00747 0.0382 -0.00712 0.03912 C -0.00695 0.03982 -0.0066 0.04028 -0.00625 0.04097 C -0.00608 0.04167 -0.00591 0.04236 -0.00573 0.04283 C -0.00521 0.04468 -0.00434 0.04653 -0.0033 0.04792 C -0.00296 0.04838 -0.00243 0.04861 -0.00191 0.04908 C -0.00157 0.04954 -0.00139 0.05023 -0.00105 0.05047 C 0.00052 0.05139 0.00208 0.05185 0.00364 0.05232 C 0.00503 0.05278 0.00573 0.05347 0.00711 0.05371 C 0.00868 0.05394 0.01059 0.05394 0.01232 0.05417 C 0.01267 0.0544 0.01319 0.05463 0.01371 0.05486 C 0.01493 0.05533 0.01753 0.05579 0.01892 0.05625 C 0.02152 0.05579 0.02239 0.05579 0.02448 0.05486 C 0.02552 0.0544 0.02639 0.05371 0.02743 0.05371 L 0.03159 0.05301 C 0.03385 0.05255 0.03819 0.05162 0.03819 0.05185 C 0.03906 0.05139 0.03975 0.0507 0.04062 0.05047 C 0.04166 0.05 0.04375 0.05 0.04496 0.04908 C 0.04618 0.04838 0.04948 0.04537 0.05017 0.04352 L 0.05052 0.04213 " pathEditMode="relative" rAng="0" ptsTypes="AAAAAAAAAAAAAAAAAAAAAAAAAAAAAAAAAAAAAAAAAAAAAAAAAAAAAAAAAAAAAAAAAAAAAAAA">
                                      <p:cBhvr>
                                        <p:cTn id="79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35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8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35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0.00023 C -0.00069 -0.00116 -0.00121 -0.00232 -0.00191 -0.00348 C -0.00295 -0.00533 -0.00382 -0.00579 -0.00538 -0.00718 C -0.00659 -0.00834 -0.00694 -0.0088 -0.00868 -0.00903 C -0.01007 -0.0095 -0.01163 -0.00973 -0.01284 -0.01019 C -0.01284 -0.00996 -0.01666 -0.01135 -0.01753 -0.01158 L -0.01909 -0.01204 C -0.0243 -0.01204 -0.02951 -0.01204 -0.03472 -0.01158 C -0.03784 -0.01135 -0.03697 -0.01065 -0.03923 -0.00973 C -0.03975 -0.00926 -0.04027 -0.00926 -0.04079 -0.00903 C -0.04132 -0.0088 -0.04166 -0.00834 -0.04218 -0.00811 C -0.04305 -0.00764 -0.04375 -0.00764 -0.04461 -0.00718 C -0.04513 -0.00672 -0.04548 -0.00625 -0.046 -0.00602 C -0.04687 -0.00556 -0.04774 -0.00556 -0.04843 -0.0051 C -0.04878 -0.00463 -0.04913 -0.0044 -0.04947 -0.00394 C -0.04982 -0.00348 -0.05017 -0.00301 -0.05069 -0.00255 C -0.05104 -0.00209 -0.05173 -0.00186 -0.05208 -0.00139 C -0.05243 -0.00093 -0.0526 -0.00047 -0.05295 4.44444E-6 C -0.05329 0.00046 -0.05382 0.00046 -0.05399 0.00115 C -0.05434 0.00162 -0.05434 0.00231 -0.05451 0.003 C -0.05451 0.0037 -0.05468 0.00416 -0.05486 0.00463 C -0.05468 0.01134 -0.05468 0.01805 -0.05451 0.025 C -0.05434 0.02615 -0.05434 0.02754 -0.05399 0.02893 C -0.05382 0.03009 -0.05295 0.03101 -0.05208 0.03148 C -0.05173 0.03171 -0.05138 0.03171 -0.05104 0.03194 C -0.05034 0.0324 -0.04982 0.03263 -0.04913 0.0331 C -0.04878 0.0331 -0.04826 0.03333 -0.04791 0.03356 C -0.04461 0.03541 -0.04791 0.03379 -0.04531 0.03495 C -0.04496 0.03564 -0.04444 0.03611 -0.04409 0.03657 C -0.04392 0.03703 -0.04375 0.03773 -0.0434 0.03819 C -0.0427 0.03912 -0.04201 0.03912 -0.04114 0.03958 C -0.04079 0.04004 -0.04045 0.04074 -0.03993 0.0412 C -0.03906 0.04166 -0.03697 0.04213 -0.03697 0.04236 C -0.03663 0.04259 -0.03628 0.04282 -0.03576 0.04305 C -0.03211 0.04513 -0.03663 0.04166 -0.03229 0.04467 C -0.03107 0.0456 -0.02986 0.04675 -0.02847 0.04768 C -0.02812 0.04814 -0.0276 0.04838 -0.02708 0.04884 C -0.02673 0.04907 -0.02621 0.04907 -0.02586 0.0493 C -0.02552 0.04953 -0.02517 0.05 -0.02465 0.05023 C -0.0243 0.05046 -0.02395 0.05046 -0.02361 0.05069 C -0.02326 0.05115 -0.02291 0.05162 -0.02239 0.05185 C -0.02118 0.05254 -0.01996 0.053 -0.01857 0.05324 C -0.01805 0.0537 -0.01753 0.05393 -0.01718 0.05439 C -0.01666 0.05463 -0.01632 0.05509 -0.01597 0.05532 C -0.01527 0.05578 -0.01371 0.05648 -0.01371 0.05671 C -0.01267 0.05787 -0.01267 0.0581 -0.01145 0.05879 C -0.01093 0.05925 -0.01024 0.05949 -0.00989 0.05995 C -0.00902 0.06088 -0.0085 0.06203 -0.00763 0.06296 C -0.00382 0.06689 -0.0085 0.0618 -0.00451 0.06643 C -0.00382 0.06736 -0.00277 0.06828 -0.00191 0.06898 C -0.00017 0.07245 -0.00069 0.07083 -4.16667E-6 0.07361 C 0.00018 0.07708 0.00018 0.08032 0.00035 0.08379 C 0.00053 0.08425 0.00087 0.08472 0.00087 0.08518 C 0.00087 0.08703 0.0007 0.08865 0.00035 0.09027 C -0.00017 0.09398 -0.00017 0.09259 -0.00104 0.0949 C -0.00312 0.09976 -0.00156 0.09814 -0.00382 0.1 C -0.00434 0.10115 -0.00468 0.10208 -0.00572 0.103 C -0.00607 0.10347 -0.00677 0.1037 -0.00729 0.10416 C -0.01041 0.10671 -0.00833 0.10555 -0.01059 0.10671 C -0.01441 0.11018 -0.01041 0.10671 -0.01336 0.10856 C -0.01371 0.10902 -0.01406 0.10949 -0.01441 0.10972 C -0.0151 0.10995 -0.01579 0.10995 -0.01632 0.11018 C -0.01718 0.11041 -0.01788 0.11088 -0.01857 0.11111 L -0.02013 0.1118 C -0.02517 0.11157 -0.03038 0.11157 -0.03541 0.11111 C -0.03576 0.11111 -0.03611 0.11088 -0.03663 0.11064 C -0.03784 0.11018 -0.04027 0.10972 -0.04027 0.10995 C -0.04079 0.10925 -0.04114 0.10902 -0.04149 0.10856 C -0.04218 0.10833 -0.04357 0.10787 -0.04409 0.10763 C -0.04687 0.10671 -0.04409 0.10717 -0.04913 0.10601 C -0.05121 0.10578 -0.05156 0.10578 -0.05329 0.10509 C -0.05364 0.10486 -0.05416 0.10486 -0.05451 0.10463 C -0.05711 0.10277 -0.05382 0.10439 -0.05711 0.10254 C -0.05781 0.10208 -0.05937 0.10162 -0.05937 0.10185 C -0.05972 0.10115 -0.06024 0.10092 -0.06059 0.10046 C -0.06076 0.1 -0.06059 0.0993 -0.06093 0.09907 C -0.06128 0.09861 -0.06197 0.09791 -0.06197 0.09814 " pathEditMode="relative" rAng="0" ptsTypes="AAAAAAAAAAAAAAAAAAAAAAAAAAAAAAAAAAAAAAAAAAAAAAAAAAAAAAAAAAAAAAAAAAAAAAAAAAAAAA">
                                      <p:cBhvr>
                                        <p:cTn id="90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1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6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1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00191 0.15208 C -0.00191 0.15463 -0.00191 0.15718 -0.00156 0.15972 C -0.00139 0.16065 -0.00104 0.16134 -0.00052 0.1618 C 0.00035 0.1625 0.00313 0.16343 0.00434 0.16366 C 0.00504 0.16412 0.00556 0.16481 0.00625 0.16505 C 0.00764 0.16551 0.01025 0.16643 0.01025 0.16667 C 0.01389 0.1662 0.01771 0.16597 0.02153 0.16574 C 0.02205 0.16551 0.02275 0.16528 0.02344 0.16505 C 0.02431 0.16481 0.025 0.16458 0.02587 0.16435 C 0.03004 0.16065 0.02466 0.16505 0.02882 0.1625 C 0.02934 0.16204 0.02969 0.16157 0.03021 0.16111 C 0.03229 0.15972 0.03143 0.16157 0.03229 0.15926 " pathEditMode="relative" rAng="0" ptsTypes="AAAAAAAAAAAAA">
                                      <p:cBhvr>
                                        <p:cTn id="10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6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1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5747 -0.001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1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F21931-038E-4846-96B4-054DB145BBBF}"/>
              </a:ext>
            </a:extLst>
          </p:cNvPr>
          <p:cNvSpPr txBox="1"/>
          <p:nvPr/>
        </p:nvSpPr>
        <p:spPr>
          <a:xfrm>
            <a:off x="680195" y="1916252"/>
            <a:ext cx="6784230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coldest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58" y="1397000"/>
            <a:ext cx="1296987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Write Action"/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3323" name="Write action"/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8" name="Rectangle: Rounded Corners 12">
                <a:extLst>
                  <a:ext uri="{FF2B5EF4-FFF2-40B4-BE49-F238E27FC236}">
                    <a16:creationId xmlns:a16="http://schemas.microsoft.com/office/drawing/2014/main" xmlns="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8AACD1DB-F3E2-48FF-A4D2-1D79EC5D1DD8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332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34" name="Oval 33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11" y="2821129"/>
            <a:ext cx="710150" cy="707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27" y="1859120"/>
            <a:ext cx="710150" cy="7079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38" y="2354832"/>
            <a:ext cx="710150" cy="7079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79" y="2403342"/>
            <a:ext cx="710150" cy="707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7" y="2440091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43" y="2065816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30" y="2382827"/>
            <a:ext cx="710150" cy="707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8" y="2419784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1389 -0.00602 L -0.02865 -0.00602 L -0.05087 0.00254 L -0.06111 0.02963 L -0.06563 0.0618 L -0.06198 0.09375 L -0.05278 0.10856 L -0.04167 0.11736 L -0.02222 0.11736 L -0.00556 0.10741 L 0.00469 0.09884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2.77778E-6 0.00023 C -0.00503 2.59259E-6 -0.01007 0.00023 -0.0151 0.00046 C -0.01562 0.00046 -0.01614 0.00092 -0.01666 0.00115 C -0.01718 0.00139 -0.01753 0.00208 -0.01805 0.00231 C -0.01892 0.00301 -0.01996 0.00301 -0.02083 0.0037 C -0.02986 0.01157 -0.02014 0.00347 -0.02517 0.00694 C -0.02569 0.00717 -0.02604 0.00787 -0.02656 0.0081 C -0.02708 0.00833 -0.0276 0.00833 -0.02795 0.00879 C -0.02899 0.00949 -0.0309 0.01134 -0.0309 0.01157 C -0.03107 0.0118 -0.03142 0.0125 -0.03177 0.01319 C -0.03298 0.01504 -0.03316 0.01504 -0.03455 0.0162 C -0.03489 0.0169 -0.03524 0.01759 -0.03559 0.01828 C -0.03593 0.01875 -0.03663 0.01875 -0.03698 0.01944 C -0.03732 0.02014 -0.03715 0.02129 -0.0375 0.02199 C -0.03802 0.02338 -0.03906 0.0243 -0.03941 0.02569 L -0.0408 0.03148 C -0.04097 0.03217 -0.04114 0.03264 -0.04132 0.03333 C -0.04236 0.03935 -0.04166 0.0368 -0.04323 0.04097 C -0.04323 0.04467 -0.04357 0.04861 -0.04357 0.05231 C -0.04392 0.05926 -0.04375 0.06528 -0.04462 0.07199 C -0.04462 0.07268 -0.04496 0.07361 -0.04496 0.07453 C -0.04496 0.08055 -0.04479 0.08657 -0.04462 0.09282 C -0.04444 0.09375 -0.04444 0.0949 -0.04409 0.09583 C -0.04392 0.09653 -0.0434 0.09722 -0.04323 0.09768 C -0.04305 0.09884 -0.04288 0.1 -0.04271 0.10092 C -0.04236 0.10231 -0.04201 0.10347 -0.04166 0.10486 C -0.04062 0.11111 -0.04114 0.1081 -0.03975 0.11365 C -0.03975 0.11412 -0.03958 0.11504 -0.03941 0.11551 C -0.03906 0.1162 -0.03871 0.11666 -0.03837 0.11736 C -0.03698 0.12106 -0.03923 0.11759 -0.03646 0.12106 C -0.03559 0.12523 -0.03698 0.12129 -0.0342 0.12361 C -0.03368 0.12407 -0.03368 0.125 -0.03316 0.12569 C -0.03125 0.12778 -0.03159 0.12615 -0.02986 0.12754 C -0.02882 0.12824 -0.02812 0.12963 -0.02708 0.13009 C -0.02465 0.13078 -0.02569 0.13032 -0.02378 0.13125 C -0.02205 0.13356 -0.02343 0.13194 -0.02031 0.1331 C -0.01458 0.13541 -0.021 0.13403 -0.01284 0.13518 L 0.00764 0.13449 C 0.00886 0.13426 0.01025 0.13426 0.01146 0.13379 C 0.01181 0.13356 0.01198 0.13287 0.01233 0.13264 C 0.01354 0.13194 0.01493 0.13171 0.01615 0.13125 C 0.01858 0.13055 0.01736 0.13102 0.01945 0.13009 L 0.02223 0.12754 C 0.02275 0.12708 0.02327 0.12685 0.02379 0.12615 C 0.02604 0.12315 0.02483 0.1243 0.02709 0.12245 C 0.02917 0.11805 0.02813 0.11967 0.02986 0.11736 C 0.03004 0.11643 0.03004 0.11574 0.03038 0.11481 C 0.03056 0.11435 0.03108 0.11412 0.03125 0.11365 C 0.03473 0.10764 0.03177 0.1118 0.03455 0.10787 C 0.03629 0.10092 0.03368 0.11157 0.03611 0.10416 C 0.03646 0.10301 0.03663 0.10162 0.03698 0.10023 L 0.0375 0.09838 C 0.03768 0.09768 0.03785 0.09722 0.03802 0.09653 C 0.03802 0.0956 0.0382 0.0949 0.03837 0.09398 C 0.03872 0.09282 0.03941 0.09028 0.03941 0.09051 C 0.03959 0.08889 0.03993 0.08773 0.03993 0.08634 C 0.03993 0.07592 0.03959 0.06528 0.03941 0.05486 C 0.03941 0.0537 0.03802 0.04884 0.03802 0.04861 C 0.03785 0.04791 0.03768 0.04722 0.0375 0.04653 C 0.03716 0.04606 0.03681 0.04537 0.03646 0.04467 C 0.03611 0.04352 0.03594 0.04213 0.03559 0.04097 L 0.03507 0.03912 C 0.0349 0.03842 0.03473 0.03773 0.03455 0.03727 C 0.03455 0.03634 0.03438 0.03541 0.0342 0.03472 C 0.03368 0.03333 0.03299 0.0324 0.03229 0.03148 L 0.03125 0.02778 C 0.03108 0.02708 0.03108 0.02639 0.03091 0.02569 L 0.02986 0.02384 C 0.02969 0.02315 0.02969 0.02222 0.02934 0.02129 C 0.029 0.0206 0.02848 0.02014 0.02795 0.01944 C 0.02761 0.01898 0.02743 0.01805 0.02709 0.01759 C 0.02622 0.0162 0.0257 0.01597 0.02466 0.01504 C 0.02431 0.01435 0.02413 0.01365 0.02379 0.01319 C 0.01979 0.00856 0.02223 0.0118 0.01945 0.00995 C 0.0158 0.00764 0.02014 0.00972 0.01667 0.0081 C 0.01632 0.00787 0.01389 0.00532 0.01337 0.00486 C 0.01233 0.0044 0.01146 0.00416 0.01042 0.0037 C 0.0099 0.00347 0.00955 0.00324 0.00903 0.00301 C 0.00834 0.00254 0.00782 0.00208 0.00712 0.00185 C 0.00625 0.00139 0.00521 0.00092 0.00434 0.00046 L -2.77778E-6 2.59259E-6 Z " pathEditMode="relative" rAng="0" ptsTypes="AAAAAAAAAAAAAAAAAAAAAAAAAAAAAAAAAAAA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033 0.17615 C -0.0033 0.17662 -0.00034 0.19212 0.00348 0.19305 C 0.00729 0.19375 0.01111 0.19189 0.01493 0.19143 C 0.01945 0.18935 0.01754 0.19097 0.02084 0.1868 " pathEditMode="relative" rAng="0" ptsTypes="AAAAA">
                                      <p:cBhvr>
                                        <p:cTn id="3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1944 -0.00856 C -0.02222 -0.0081 -0.025 -0.00833 -0.02777 -0.0074 C -0.02882 -0.00694 -0.02951 -0.00555 -0.03055 -0.00486 C -0.03142 -0.00416 -0.03246 -0.00416 -0.03333 -0.0037 C -0.03524 -0.00208 -0.03698 -0.00023 -0.03889 0.00139 L -0.04166 0.00371 L -0.04444 0.00625 C -0.04496 0.00741 -0.04548 0.0088 -0.04618 0.00996 C -0.05156 0.01875 -0.04427 0.00463 -0.05 0.01621 C -0.05225 0.025 -0.05069 0.0213 -0.05364 0.02732 C -0.05399 0.03102 -0.05468 0.03797 -0.05555 0.04213 C -0.05555 0.04236 -0.05781 0.05139 -0.05833 0.05324 C -0.05868 0.0544 -0.05902 0.05556 -0.0592 0.05695 L -0.06007 0.06181 C -0.05989 0.06667 -0.05972 0.07176 -0.0592 0.07662 C -0.05902 0.07778 -0.0585 0.07894 -0.05833 0.08033 C -0.05573 0.09422 -0.05955 0.07801 -0.05555 0.09398 L -0.05451 0.09769 C -0.05434 0.09885 -0.05451 0.10047 -0.05364 0.10139 L -0.05087 0.10371 C -0.05052 0.1051 -0.05069 0.10672 -0.05 0.10741 C -0.04843 0.10903 -0.04618 0.10903 -0.04444 0.10996 L -0.04166 0.11111 C -0.04062 0.11158 -0.03975 0.11204 -0.03889 0.1125 C -0.03767 0.11273 -0.03628 0.1132 -0.03507 0.11366 C -0.0342 0.11389 -0.03333 0.11482 -0.03229 0.11482 C -0.03021 0.11505 -0.02812 0.11482 -0.02587 0.11482 L -0.00729 0.1088 C 0.00278 0.09931 -0.00173 0.10162 0.00469 0.09885 C 0.00556 0.09769 0.00643 0.0963 0.00747 0.09514 C 0.00834 0.09422 0.00955 0.09375 0.01025 0.0926 C 0.01337 0.08866 0.01077 0.08889 0.01302 0.08889 L 0.0158 0.07408 L 0.01945 -0.07754 L 0.01667 0.10371 C 0.01979 0.10949 0.02014 0.11204 0.02413 0.11482 C 0.025 0.11551 0.02604 0.11574 0.02691 0.11621 C 0.02952 0.11574 0.0349 0.11574 0.03802 0.11366 C 0.03837 0.11343 0.03872 0.11273 0.03907 0.1125 " pathEditMode="relative" rAng="0" ptsTypes="AAAAAAAAAAAAAAAAAAAAAAAAAAAAAAAAAAAAAAAA">
                                      <p:cBhvr>
                                        <p:cTn id="49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0.00023 C 0.00712 -0.00115 0.00156 -0.00023 0.00712 -0.00139 C 0.00816 -0.00162 0.0092 -0.00162 0.01042 -0.00208 C 0.01198 -0.00231 0.01354 -0.00254 0.0151 -0.00324 C 0.01597 -0.0037 0.01701 -0.0044 0.01788 -0.0044 L 0.0217 -0.00509 L 0.02604 -0.00694 C 0.02639 -0.00717 0.02691 -0.00764 0.02743 -0.00764 C 0.0283 -0.00787 0.03021 -0.00833 0.03125 -0.00902 C 0.0316 -0.00926 0.03212 -0.00995 0.03264 -0.01018 C 0.03316 -0.01065 0.03385 -0.01065 0.03455 -0.01088 C 0.0349 -0.01111 0.03542 -0.01134 0.03594 -0.01157 C 0.0368 -0.01227 0.03767 -0.01342 0.03871 -0.01389 C 0.03924 -0.01412 0.03976 -0.01435 0.0401 -0.01458 C 0.04444 -0.01782 0.04167 -0.01597 0.04444 -0.01898 C 0.04479 -0.01944 0.04549 -0.0199 0.04583 -0.02037 C 0.04653 -0.02106 0.04774 -0.02291 0.04774 -0.02268 C 0.04792 -0.02361 0.04792 -0.02453 0.04826 -0.02546 C 0.04983 -0.03032 0.04861 -0.0243 0.04965 -0.02916 C 0.05 -0.03078 0.05035 -0.0324 0.05052 -0.03426 C 0.05087 -0.0368 0.05104 -0.03935 0.05156 -0.0419 C 0.05156 -0.04236 0.05191 -0.04305 0.05208 -0.04375 C 0.05191 -0.04884 0.05191 -0.0537 0.05156 -0.05879 C 0.05139 -0.06018 0.05052 -0.06319 0.04965 -0.06458 C 0.0493 -0.06504 0.04861 -0.06527 0.04826 -0.06574 C 0.04774 -0.06643 0.0474 -0.06736 0.04687 -0.06759 C 0.04583 -0.06828 0.04496 -0.06852 0.04392 -0.06898 L 0.04115 -0.07014 C 0.04062 -0.07037 0.0401 -0.07083 0.03976 -0.07083 C 0.03437 -0.07176 0.03715 -0.07129 0.03125 -0.07199 C 0.02743 -0.07176 0.02396 -0.07199 0.02031 -0.07083 C 0.01979 -0.0706 0.01927 -0.07037 0.01892 -0.07014 C 0.01805 -0.0699 0.01736 -0.0699 0.01649 -0.06967 C 0.01528 -0.06921 0.01267 -0.06828 0.01267 -0.06805 C 0.01233 -0.06782 0.01215 -0.06736 0.0118 -0.06713 C 0.01094 -0.06643 0.00816 -0.06597 0.00746 -0.06574 C 0.00347 -0.06389 0.00833 -0.06643 0.00521 -0.06389 C 0.00469 -0.06365 0.00417 -0.06342 0.00365 -0.06319 C 0.0033 -0.06273 0.00278 -0.06227 0.00226 -0.06203 C 0.00174 -0.06157 0.00104 -0.06134 0.00035 -0.06065 C -0.00035 -0.05995 -0.0007 -0.05879 -0.00156 -0.0581 L -0.00295 -0.05694 C -0.00538 -0.05185 -0.00208 -0.0581 -0.00521 -0.0537 C -0.00608 -0.05277 -0.0066 -0.05069 -0.00712 -0.0493 C -0.00868 -0.04583 -0.00851 -0.04629 -0.01007 -0.04421 C -0.01024 -0.04259 -0.01076 -0.04097 -0.01094 -0.03935 C -0.01163 -0.03379 -0.01129 -0.0368 -0.01181 -0.03032 C -0.01181 -0.0169 -0.01181 -0.00347 -0.01146 0.00996 C -0.01129 0.01412 -0.01146 0.01829 -0.01042 0.02199 C -0.0099 0.02408 -0.0099 0.02431 -0.00955 0.02639 C -0.00938 0.02755 -0.0092 0.02848 -0.00903 0.02963 C -0.00885 0.03079 -0.00833 0.03218 -0.00816 0.03334 C -0.00799 0.03403 -0.00747 0.0382 -0.00712 0.03912 C -0.00695 0.03982 -0.0066 0.04028 -0.00625 0.04098 C -0.00608 0.04167 -0.0059 0.04236 -0.00573 0.04283 C -0.00521 0.04468 -0.00434 0.04653 -0.0033 0.04792 C -0.00295 0.04838 -0.00243 0.04861 -0.00191 0.04908 C -0.00156 0.04954 -0.00139 0.05023 -0.00104 0.05047 C 0.00052 0.05139 0.00208 0.05185 0.00365 0.05232 C 0.00503 0.05278 0.00573 0.05348 0.00712 0.05371 C 0.00868 0.05394 0.01059 0.05394 0.01233 0.05417 C 0.01267 0.0544 0.01319 0.05463 0.01371 0.05486 C 0.01493 0.05533 0.01753 0.05579 0.01892 0.05625 C 0.02153 0.05579 0.0224 0.05579 0.02448 0.05486 C 0.02552 0.0544 0.02639 0.05371 0.02743 0.05371 L 0.0316 0.05301 C 0.03385 0.05255 0.03819 0.05162 0.03819 0.05185 C 0.03906 0.05139 0.03976 0.0507 0.04062 0.05047 C 0.04167 0.05 0.04375 0.05 0.04496 0.04908 C 0.04618 0.04838 0.04948 0.04537 0.05017 0.04352 L 0.05052 0.04213 " pathEditMode="relative" rAng="0" ptsTypes="AAAAAAAAAAAAAAAAAAAAAAAAAAAAAAAAAAAAAAAAAAAAAAAAAAAAAAAAAAAAAAAAAAAAAAAA">
                                      <p:cBhvr>
                                        <p:cTn id="60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25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-0.0007 -0.00116 -0.00121 -0.00232 -0.0019 -0.00347 C -0.00295 -0.00533 -0.00382 -0.00579 -0.00538 -0.00718 C -0.0066 -0.00834 -0.00694 -0.0088 -0.00868 -0.00903 C -0.01007 -0.00949 -0.01163 -0.00972 -0.01285 -0.01019 C -0.01285 -0.00996 -0.01667 -0.01135 -0.01754 -0.01158 L -0.0191 -0.01204 C -0.0243 -0.01204 -0.02951 -0.01204 -0.03472 -0.01158 C -0.03784 -0.01135 -0.03697 -0.01065 -0.03923 -0.00972 C -0.03975 -0.00926 -0.04027 -0.00926 -0.04079 -0.00903 C -0.04131 -0.0088 -0.04166 -0.00834 -0.04218 -0.0081 C -0.04305 -0.00764 -0.04374 -0.00764 -0.04462 -0.00718 C -0.04513 -0.00672 -0.04548 -0.00625 -0.046 -0.00602 C -0.04687 -0.00556 -0.04774 -0.00556 -0.04843 -0.0051 C -0.04878 -0.00463 -0.04913 -0.0044 -0.04947 -0.00394 C -0.04982 -0.00347 -0.05017 -0.00301 -0.05069 -0.00255 C -0.05104 -0.00209 -0.05173 -0.00185 -0.05208 -0.00139 C -0.05243 -0.00093 -0.0526 -0.00047 -0.05295 2.59259E-6 C -0.05329 0.00046 -0.05381 0.00046 -0.05399 0.00115 C -0.05434 0.00162 -0.05434 0.00231 -0.05451 0.00301 C -0.05451 0.0037 -0.05468 0.00416 -0.05486 0.00463 C -0.05468 0.01134 -0.05468 0.01805 -0.05451 0.025 C -0.05434 0.02615 -0.05434 0.02754 -0.05399 0.02893 C -0.05381 0.03009 -0.05295 0.03102 -0.05208 0.03148 C -0.05173 0.03171 -0.05138 0.03171 -0.05104 0.03194 C -0.05034 0.0324 -0.04982 0.03264 -0.04913 0.0331 C -0.04878 0.0331 -0.04826 0.03333 -0.04791 0.03356 C -0.04462 0.03541 -0.04791 0.03379 -0.04531 0.03495 C -0.04496 0.03565 -0.04444 0.03611 -0.04409 0.03657 C -0.04392 0.03703 -0.04374 0.03773 -0.0434 0.03819 C -0.0427 0.03912 -0.04201 0.03912 -0.04114 0.03958 C -0.04079 0.04004 -0.04045 0.04074 -0.03993 0.0412 C -0.03906 0.04166 -0.03697 0.04213 -0.03697 0.04236 C -0.03663 0.04259 -0.03628 0.04282 -0.03576 0.04305 C -0.03211 0.04514 -0.03663 0.04166 -0.03229 0.04467 C -0.03107 0.0456 -0.02986 0.04676 -0.02847 0.04768 C -0.02812 0.04815 -0.02761 0.04838 -0.02708 0.04884 C -0.02673 0.04907 -0.02622 0.04907 -0.02587 0.0493 C -0.02552 0.04953 -0.02517 0.05 -0.02466 0.05023 C -0.0243 0.05046 -0.02395 0.05046 -0.02362 0.05069 C -0.02327 0.05115 -0.02292 0.05162 -0.02239 0.05185 C -0.02118 0.05254 -0.01997 0.05301 -0.01858 0.05324 C -0.01805 0.0537 -0.01754 0.05393 -0.01718 0.0544 C -0.01667 0.05463 -0.01632 0.05509 -0.01598 0.05532 C -0.01527 0.05578 -0.01372 0.05648 -0.01372 0.05671 C -0.01268 0.05787 -0.01268 0.0581 -0.01145 0.05879 C -0.01093 0.05926 -0.01024 0.05949 -0.00989 0.05995 C -0.00902 0.06088 -0.0085 0.06203 -0.00763 0.06296 C -0.00382 0.0669 -0.0085 0.0618 -0.00451 0.06643 C -0.00382 0.06736 -0.00277 0.06828 -0.0019 0.06898 C -0.00017 0.07245 -0.0007 0.07083 5E-6 0.07361 C 0.00018 0.07708 0.00018 0.08032 0.00035 0.08379 C 0.00053 0.08426 0.00087 0.08472 0.00087 0.08518 C 0.00087 0.08703 0.0007 0.08865 0.00035 0.09028 C -0.00017 0.09398 -0.00017 0.09259 -0.00104 0.0949 C -0.00312 0.09977 -0.00157 0.09815 -0.00382 0.1 C -0.00434 0.10115 -0.00468 0.10208 -0.00572 0.10301 C -0.00607 0.10347 -0.00677 0.1037 -0.00729 0.10416 C -0.01041 0.10671 -0.00833 0.10555 -0.0106 0.10671 C -0.0144 0.11018 -0.01041 0.10671 -0.01337 0.10856 C -0.01372 0.10903 -0.01407 0.10949 -0.0144 0.10972 C -0.0151 0.10995 -0.0158 0.10995 -0.01632 0.11018 C -0.01718 0.11041 -0.01788 0.11088 -0.01858 0.11111 L -0.02013 0.1118 C -0.02517 0.11157 -0.03038 0.11157 -0.03541 0.11111 C -0.03576 0.11111 -0.03611 0.11088 -0.03663 0.11065 C -0.03784 0.11018 -0.04027 0.10972 -0.04027 0.10995 C -0.04079 0.10926 -0.04114 0.10903 -0.04149 0.10856 C -0.04218 0.10833 -0.04357 0.10787 -0.04409 0.10764 C -0.04687 0.10671 -0.04409 0.10717 -0.04913 0.10602 C -0.05121 0.10578 -0.05157 0.10578 -0.05329 0.10509 C -0.05364 0.10486 -0.05416 0.10486 -0.05451 0.10463 C -0.05711 0.10278 -0.05381 0.1044 -0.05711 0.10254 C -0.05781 0.10208 -0.05937 0.10162 -0.05937 0.10185 C -0.05972 0.10115 -0.06024 0.10092 -0.06059 0.10046 C -0.06076 0.1 -0.06059 0.0993 -0.06093 0.09907 C -0.06128 0.09861 -0.06197 0.09791 -0.06197 0.09815 " pathEditMode="relative" rAng="0" ptsTypes="AAAAAAAAAAAAAAAAAAAAAAAAAAAAAAAAAAAAAAAAAAAAAAAAAAAAAAAAAAAAAAAAAAAAAAAAAAAAAA">
                                      <p:cBhvr>
                                        <p:cTn id="71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0191 0.15208 C -0.00191 0.15463 -0.00191 0.15717 -0.00156 0.15972 C -0.00139 0.16065 -0.00104 0.16134 -0.00052 0.1618 C 0.00035 0.1625 0.00313 0.16342 0.00434 0.16366 C 0.00504 0.16412 0.00556 0.16481 0.00625 0.16504 C 0.00764 0.16551 0.01024 0.16643 0.01024 0.16666 C 0.01389 0.1662 0.01771 0.16597 0.02153 0.16574 C 0.02205 0.16551 0.02274 0.16528 0.02344 0.16504 C 0.02431 0.16481 0.025 0.16458 0.02587 0.16435 C 0.03004 0.16065 0.02465 0.16504 0.02882 0.1625 C 0.02934 0.16203 0.02969 0.16157 0.03021 0.16111 C 0.03229 0.15972 0.03142 0.16157 0.03229 0.15926 " pathEditMode="relative" rAng="0" ptsTypes="AAAAAAAAAAAAA">
                                      <p:cBhvr>
                                        <p:cTn id="8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05747 -0.0011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689</Words>
  <Application>Microsoft Office PowerPoint</Application>
  <PresentationFormat>On-screen Show (4:3)</PresentationFormat>
  <Paragraphs>141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Tuffy-TTF</vt:lpstr>
      <vt:lpstr>Twinkl</vt:lpstr>
      <vt:lpstr>Twinkl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Cape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 Mehmood</dc:creator>
  <cp:lastModifiedBy>Lottie Higgins</cp:lastModifiedBy>
  <cp:revision>64</cp:revision>
  <dcterms:created xsi:type="dcterms:W3CDTF">2018-12-04T13:59:42Z</dcterms:created>
  <dcterms:modified xsi:type="dcterms:W3CDTF">2020-06-24T19:28:27Z</dcterms:modified>
</cp:coreProperties>
</file>